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1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8"/>
    <p:restoredTop sz="93009"/>
  </p:normalViewPr>
  <p:slideViewPr>
    <p:cSldViewPr snapToGrid="0">
      <p:cViewPr varScale="1">
        <p:scale>
          <a:sx n="105" d="100"/>
          <a:sy n="105" d="100"/>
        </p:scale>
        <p:origin x="1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TAHIL TEKNOLOJİSİ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90694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BULGUR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2452436"/>
            <a:ext cx="10363826" cy="3424107"/>
          </a:xfrm>
        </p:spPr>
        <p:txBody>
          <a:bodyPr/>
          <a:lstStyle/>
          <a:p>
            <a:pPr marL="0" indent="0" algn="just">
              <a:buNone/>
            </a:pPr>
            <a:r>
              <a:rPr lang="tr-T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BULGUR</a:t>
            </a:r>
          </a:p>
          <a:p>
            <a:pPr algn="just"/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Tercihen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Triticum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durum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cinsi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buğdaylarının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usulüne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piGŞirilip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kurutulması,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kabuğu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soyulduktan sonra kırılarak inceltilmesi ile elde edilen yarı hazır bir gıda maddesidir. </a:t>
            </a: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4956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5007" y="1830644"/>
            <a:ext cx="10363826" cy="3424107"/>
          </a:xfrm>
        </p:spPr>
        <p:txBody>
          <a:bodyPr>
            <a:normAutofit fontScale="92500" lnSpcReduction="20000"/>
          </a:bodyPr>
          <a:lstStyle/>
          <a:p>
            <a:pPr algn="just"/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i="1" dirty="0">
                <a:latin typeface="Arial" panose="020B0604020202020204" pitchFamily="34" charset="0"/>
                <a:cs typeface="Arial" panose="020B0604020202020204" pitchFamily="34" charset="0"/>
              </a:rPr>
              <a:t>Bulgurun duyusal </a:t>
            </a:r>
            <a:r>
              <a:rPr lang="tr-TR" b="1" i="1" dirty="0" err="1">
                <a:latin typeface="Arial" panose="020B0604020202020204" pitchFamily="34" charset="0"/>
                <a:cs typeface="Arial" panose="020B0604020202020204" pitchFamily="34" charset="0"/>
              </a:rPr>
              <a:t>özellikleri</a:t>
            </a:r>
            <a:endParaRPr lang="tr-TR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Bulgur kendine has renk, tat ve kokuda olmalı, </a:t>
            </a:r>
          </a:p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AcılaŞmıŞ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ekŞimiŞ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kokuŞmuŞ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küflenmiŞ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olmamalı, 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Yabancı bir tat ve koku ihtiva etmemeli, 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Bulgur taneleri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sağlam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örnek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görünüŞ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yapıda olmalı, 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Yabancı madde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içermemelidir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399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5007" y="1830644"/>
            <a:ext cx="10363826" cy="3424107"/>
          </a:xfrm>
        </p:spPr>
        <p:txBody>
          <a:bodyPr>
            <a:normAutofit fontScale="62500" lnSpcReduction="20000"/>
          </a:bodyPr>
          <a:lstStyle/>
          <a:p>
            <a:pPr algn="just"/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İŞLENİŞ Şekline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pilavlık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köftelik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olmak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üzere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ikiye ayrılır. </a:t>
            </a: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Pilavlık bulgurlar tane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iriliğine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göre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lvl="2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Pilavlık iri bulgur </a:t>
            </a:r>
          </a:p>
          <a:p>
            <a:pPr lvl="2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Pilavlık orta bulgur </a:t>
            </a:r>
          </a:p>
          <a:p>
            <a:pPr lvl="2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Pilavlık ince bulgur olmak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üzere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üçe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ayrılır. </a:t>
            </a:r>
          </a:p>
          <a:p>
            <a:pPr lvl="1"/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Köftelik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bulgurlar tane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iriliğine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göre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lvl="2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Köftelik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iri bulgur </a:t>
            </a:r>
          </a:p>
          <a:p>
            <a:pPr lvl="2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Köftelik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ince bulgur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çig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̆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köftelik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olmak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üzere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iki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çeŞide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ayrılır. </a:t>
            </a:r>
          </a:p>
          <a:p>
            <a:pPr lvl="1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Bulgurlar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özelliklerine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göre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lvl="2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Sade bulgur </a:t>
            </a:r>
          </a:p>
          <a:p>
            <a:pPr lvl="2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ÇeŞnili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bulgur </a:t>
            </a:r>
          </a:p>
          <a:p>
            <a:pPr lvl="2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Esmer bulgur olmak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üzere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ÇeŞide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ayrılır. </a:t>
            </a: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3924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5007" y="1830644"/>
            <a:ext cx="10363826" cy="3424107"/>
          </a:xfrm>
        </p:spPr>
        <p:txBody>
          <a:bodyPr>
            <a:normAutofit fontScale="92500" lnSpcReduction="10000"/>
          </a:bodyPr>
          <a:lstStyle/>
          <a:p>
            <a:pPr algn="just"/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Bulgurun hammaddesi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Bulgur, tam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çabuk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piŞen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hâlidir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temizlenmiŞ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kaynatılmıŞ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kurutulmuŞ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üretilmektedir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Tam taneler Şeklinde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satılabildiği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gibi,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kabuğu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soyulmuŞ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talebe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kırılarak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parçalar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hâline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getirilmiŞ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Şekliyle de yiyeceklerde kullanılabilmektedir. </a:t>
            </a:r>
          </a:p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Ülkemizde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bulgur yapımında durum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üstün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tutulmaktadır. Bu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sert bir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türüdür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bulgurun parlak yapılı olmasını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sağlar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4667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5007" y="1830644"/>
            <a:ext cx="10363826" cy="3424107"/>
          </a:xfrm>
        </p:spPr>
        <p:txBody>
          <a:bodyPr>
            <a:normAutofit/>
          </a:bodyPr>
          <a:lstStyle/>
          <a:p>
            <a:pPr algn="just"/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Bulgur yapmaya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elveriŞli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baŞlıca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durum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çeŞitleri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Şahman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karakılçık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kundura,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çakmak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79 vb.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Ayrıca bu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buğdaylarda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dönmeli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dane miktarının az olmasına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önem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gösterilmelidir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Durum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bulunamadığı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takdirde ekmeklik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buğdaylarda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bulgur yapımında kullanılabilir. Ancak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sert, ekmeklik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olması ve beyaz renkli olması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önemlidir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183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5007" y="1830644"/>
            <a:ext cx="10363826" cy="3424107"/>
          </a:xfrm>
        </p:spPr>
        <p:txBody>
          <a:bodyPr>
            <a:normAutofit/>
          </a:bodyPr>
          <a:lstStyle/>
          <a:p>
            <a:pPr algn="just"/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99CD764D-FD7E-5842-9F5E-AB8986CB7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670" y="868680"/>
            <a:ext cx="8826500" cy="48006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33542230-EBFA-AB46-99D7-AF543A80E67F}"/>
              </a:ext>
            </a:extLst>
          </p:cNvPr>
          <p:cNvSpPr txBox="1"/>
          <p:nvPr/>
        </p:nvSpPr>
        <p:spPr>
          <a:xfrm>
            <a:off x="4603255" y="5847383"/>
            <a:ext cx="2887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BULGUR ÜRETİM AŞAMALARI</a:t>
            </a:r>
          </a:p>
        </p:txBody>
      </p:sp>
    </p:spTree>
    <p:extLst>
      <p:ext uri="{BB962C8B-B14F-4D97-AF65-F5344CB8AC3E}">
        <p14:creationId xmlns:p14="http://schemas.microsoft.com/office/powerpoint/2010/main" val="694541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5007" y="1830644"/>
            <a:ext cx="10363826" cy="3424107"/>
          </a:xfrm>
        </p:spPr>
        <p:txBody>
          <a:bodyPr>
            <a:normAutofit/>
          </a:bodyPr>
          <a:lstStyle/>
          <a:p>
            <a:pPr algn="just"/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33542230-EBFA-AB46-99D7-AF543A80E67F}"/>
              </a:ext>
            </a:extLst>
          </p:cNvPr>
          <p:cNvSpPr txBox="1"/>
          <p:nvPr/>
        </p:nvSpPr>
        <p:spPr>
          <a:xfrm>
            <a:off x="4384137" y="1209685"/>
            <a:ext cx="2887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BULGUR ÜRETİM AŞAMALARI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7F80DC2C-48F8-2748-BDA8-1410DC6EA60A}"/>
              </a:ext>
            </a:extLst>
          </p:cNvPr>
          <p:cNvSpPr txBox="1"/>
          <p:nvPr/>
        </p:nvSpPr>
        <p:spPr>
          <a:xfrm>
            <a:off x="5010910" y="2090058"/>
            <a:ext cx="163378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/>
              <a:t>TEMİZLEME</a:t>
            </a:r>
          </a:p>
          <a:p>
            <a:pPr algn="ctr"/>
            <a:r>
              <a:rPr lang="tr-TR" dirty="0"/>
              <a:t>ÖN YIKAMA</a:t>
            </a:r>
          </a:p>
          <a:p>
            <a:pPr algn="ctr"/>
            <a:r>
              <a:rPr lang="tr-TR" dirty="0"/>
              <a:t>PİŞİRME</a:t>
            </a:r>
          </a:p>
          <a:p>
            <a:pPr algn="ctr"/>
            <a:r>
              <a:rPr lang="tr-TR" dirty="0"/>
              <a:t>KURUTMA </a:t>
            </a:r>
          </a:p>
          <a:p>
            <a:pPr algn="ctr"/>
            <a:r>
              <a:rPr lang="tr-TR" dirty="0"/>
              <a:t>YIKAMA</a:t>
            </a:r>
          </a:p>
          <a:p>
            <a:pPr algn="ctr"/>
            <a:r>
              <a:rPr lang="tr-TR" dirty="0"/>
              <a:t>KABUK SOYMA</a:t>
            </a:r>
          </a:p>
          <a:p>
            <a:pPr algn="ctr"/>
            <a:r>
              <a:rPr lang="tr-TR" dirty="0"/>
              <a:t>KIRMA</a:t>
            </a:r>
          </a:p>
          <a:p>
            <a:pPr algn="ctr"/>
            <a:r>
              <a:rPr lang="tr-TR" dirty="0"/>
              <a:t>PARLATMA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9332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459422792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1286</TotalTime>
  <Words>430</Words>
  <Application>Microsoft Macintosh PowerPoint</Application>
  <PresentationFormat>Geniş ekran</PresentationFormat>
  <Paragraphs>56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Tw Cen MT</vt:lpstr>
      <vt:lpstr>Verdana</vt:lpstr>
      <vt:lpstr>Damla</vt:lpstr>
      <vt:lpstr>TAHIL TEKNOLOJİSİ</vt:lpstr>
      <vt:lpstr>BULGUR üretimi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291</cp:revision>
  <dcterms:created xsi:type="dcterms:W3CDTF">2019-09-25T12:44:30Z</dcterms:created>
  <dcterms:modified xsi:type="dcterms:W3CDTF">2020-01-23T11:01:25Z</dcterms:modified>
</cp:coreProperties>
</file>