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13A0F3-251F-4779-B673-13BC6CCD0C19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CDDA222-169F-465E-B7B6-5238D7A4EE5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İlk Dönem Hıristiyan </a:t>
            </a:r>
            <a:r>
              <a:rPr lang="tr-TR" dirty="0" err="1" smtClean="0"/>
              <a:t>Hermeneutiği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ilk olarak Yahudi </a:t>
            </a:r>
            <a:r>
              <a:rPr lang="tr-TR" dirty="0" smtClean="0"/>
              <a:t>arka planının </a:t>
            </a:r>
            <a:r>
              <a:rPr lang="tr-TR" dirty="0" smtClean="0"/>
              <a:t>çoğunluğu ile ilgili olarak, İsa’ya, onun vaazı, ölümü ve yeniden dirilmesine ilişkin tecrübeleri ışığında kendi İbrani kutsal metinlerini yeniden yorumladılar.</a:t>
            </a:r>
          </a:p>
          <a:p>
            <a:r>
              <a:rPr lang="tr-TR" dirty="0" smtClean="0"/>
              <a:t>2. zaman içinde bizzat yeterli yorumsal stratejiler gerektiren, gittikçe </a:t>
            </a:r>
            <a:r>
              <a:rPr lang="tr-TR" dirty="0" err="1" smtClean="0"/>
              <a:t>kanonik</a:t>
            </a:r>
            <a:r>
              <a:rPr lang="tr-TR" dirty="0" smtClean="0"/>
              <a:t> ve normatif olan kutsal kitaplar külliyatını Yeni Ahit’i bir araya topladılar.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Hıristiyan </a:t>
            </a:r>
            <a:r>
              <a:rPr lang="tr-TR" dirty="0" err="1" smtClean="0"/>
              <a:t>hermeneutiğin</a:t>
            </a:r>
            <a:r>
              <a:rPr lang="tr-TR" dirty="0" smtClean="0"/>
              <a:t> en sistematik gelişimi, Yahudi yorum nazariyesinin ve pratiğinin en uzun ve faydalı geleneğe sahip olduğu İskenderiye ve Antakya’da gerçekleşti.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İskenderiye’de </a:t>
            </a:r>
          </a:p>
          <a:p>
            <a:r>
              <a:rPr lang="tr-TR" dirty="0" err="1" smtClean="0"/>
              <a:t>Clement</a:t>
            </a:r>
            <a:r>
              <a:rPr lang="tr-TR" dirty="0" smtClean="0"/>
              <a:t> (ö.214)</a:t>
            </a:r>
          </a:p>
          <a:p>
            <a:r>
              <a:rPr lang="tr-TR" dirty="0" err="1" smtClean="0"/>
              <a:t>Origen</a:t>
            </a:r>
            <a:r>
              <a:rPr lang="tr-TR" dirty="0" smtClean="0"/>
              <a:t> (ö.254): </a:t>
            </a:r>
          </a:p>
          <a:p>
            <a:r>
              <a:rPr lang="tr-TR" dirty="0" err="1" smtClean="0"/>
              <a:t>Origen</a:t>
            </a:r>
            <a:r>
              <a:rPr lang="tr-TR" dirty="0" smtClean="0"/>
              <a:t> teoride metinsel anlamı, </a:t>
            </a:r>
            <a:r>
              <a:rPr lang="tr-TR" dirty="0" err="1" smtClean="0"/>
              <a:t>literal</a:t>
            </a:r>
            <a:r>
              <a:rPr lang="tr-TR" dirty="0" smtClean="0"/>
              <a:t>, ahlaki ve manevi olmak üzere üçlü yapıya ayırdı.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Antakya’da ise Hıristiyan düşünürler, aslen </a:t>
            </a:r>
            <a:r>
              <a:rPr lang="tr-TR" dirty="0" err="1" smtClean="0"/>
              <a:t>literal</a:t>
            </a:r>
            <a:r>
              <a:rPr lang="tr-TR" dirty="0" smtClean="0"/>
              <a:t> yorumla ilgili olan bir </a:t>
            </a:r>
            <a:r>
              <a:rPr lang="tr-TR" dirty="0" err="1" smtClean="0"/>
              <a:t>biblikal</a:t>
            </a:r>
            <a:r>
              <a:rPr lang="tr-TR" dirty="0" smtClean="0"/>
              <a:t> yorum nazariyesi geliştirdiler.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Antakya ve  İskenderiye iki farklı </a:t>
            </a:r>
            <a:r>
              <a:rPr lang="tr-TR" dirty="0" err="1" smtClean="0"/>
              <a:t>hermeneutik</a:t>
            </a:r>
            <a:r>
              <a:rPr lang="tr-TR" dirty="0" smtClean="0"/>
              <a:t> paradigmayı simgelemektedir.</a:t>
            </a:r>
          </a:p>
          <a:p>
            <a:r>
              <a:rPr lang="tr-TR" dirty="0" smtClean="0"/>
              <a:t>İskenderiye kapsamlı bir teolojik bilgi perspektifinden metnin manevi anlamını ortaya koydu.</a:t>
            </a:r>
          </a:p>
          <a:p>
            <a:r>
              <a:rPr lang="tr-TR" dirty="0" smtClean="0"/>
              <a:t>Antakya ise metnin açık mesajının niteliğini </a:t>
            </a:r>
            <a:r>
              <a:rPr lang="tr-TR" dirty="0" err="1" smtClean="0"/>
              <a:t>literal</a:t>
            </a:r>
            <a:r>
              <a:rPr lang="tr-TR" dirty="0" smtClean="0"/>
              <a:t> yolla değerlendirdi.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</TotalTime>
  <Words>154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İlk Dönem Hıristiyan Hermeneutiği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Dönem Hıristiyan Hermeneutiği</dc:title>
  <dc:creator>pc</dc:creator>
  <cp:lastModifiedBy>Pc</cp:lastModifiedBy>
  <cp:revision>4</cp:revision>
  <dcterms:created xsi:type="dcterms:W3CDTF">2018-01-28T15:51:50Z</dcterms:created>
  <dcterms:modified xsi:type="dcterms:W3CDTF">2019-09-01T18:16:22Z</dcterms:modified>
</cp:coreProperties>
</file>