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1D57-6125-4B5D-84F6-904AA1D7F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0632" y="1699470"/>
            <a:ext cx="8825658" cy="3329581"/>
          </a:xfrm>
        </p:spPr>
        <p:txBody>
          <a:bodyPr/>
          <a:lstStyle/>
          <a:p>
            <a:r>
              <a:rPr lang="en-US" sz="5400" dirty="0"/>
              <a:t>The Hewlett-Packard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1BEC7-9C93-4487-B1B2-3D8D5485B5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Management Insight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522115-300D-4932-B897-DEB40E601ED0}"/>
              </a:ext>
            </a:extLst>
          </p:cNvPr>
          <p:cNvSpPr/>
          <p:nvPr/>
        </p:nvSpPr>
        <p:spPr>
          <a:xfrm>
            <a:off x="1865152" y="16687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FDE 210 Business Management </a:t>
            </a:r>
            <a:br>
              <a:rPr lang="en-US" sz="3200"/>
            </a:br>
            <a:r>
              <a:rPr lang="en-US" sz="3200">
                <a:solidFill>
                  <a:srgbClr val="FFFF00"/>
                </a:solidFill>
              </a:rPr>
              <a:t>Food </a:t>
            </a:r>
            <a:r>
              <a:rPr lang="en-US" sz="3200" dirty="0">
                <a:solidFill>
                  <a:srgbClr val="FFFF00"/>
                </a:solidFill>
              </a:rPr>
              <a:t>Engineering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07492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894A-86FB-4F3B-A28C-7CF95933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www.hp.com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49EEBD-DFCB-4CAB-843E-191AAA85C9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8138" y="2721769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174817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937D-FCB1-446E-8DB0-84A6348B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HP put practices derived from Theory Y &amp; Theory Z.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B5D0D6-36B9-4D8B-98C2-B98687124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1922" y="1943580"/>
            <a:ext cx="6041923" cy="4531443"/>
          </a:xfrm>
        </p:spPr>
      </p:pic>
    </p:spTree>
    <p:extLst>
      <p:ext uri="{BB962C8B-B14F-4D97-AF65-F5344CB8AC3E}">
        <p14:creationId xmlns:p14="http://schemas.microsoft.com/office/powerpoint/2010/main" val="402612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9703-D7EC-4EC4-9AE8-62BC9BB12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William Hewlett &amp; David Packard – created the “HP Way” a people oriented approach.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B03AFF-8666-4901-9471-485F84F72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228" y="2667699"/>
            <a:ext cx="5205256" cy="3705728"/>
          </a:xfrm>
        </p:spPr>
      </p:pic>
    </p:spTree>
    <p:extLst>
      <p:ext uri="{BB962C8B-B14F-4D97-AF65-F5344CB8AC3E}">
        <p14:creationId xmlns:p14="http://schemas.microsoft.com/office/powerpoint/2010/main" val="367988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3C8EE-E1DF-442D-BF60-0EEECDB57B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u="sng" dirty="0">
                <a:solidFill>
                  <a:srgbClr val="FF0000"/>
                </a:solidFill>
              </a:rPr>
              <a:t>HP WAY</a:t>
            </a:r>
            <a:br>
              <a:rPr lang="en-US" sz="4000" dirty="0"/>
            </a:br>
            <a:r>
              <a:rPr lang="en-US" sz="4000" dirty="0"/>
              <a:t>Stresses importance of treating every person with consideration &amp; respect.  Offers ‘recognition for achievements.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10E14-3038-4DE4-9737-F95DB8E841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Long term employment</a:t>
            </a:r>
          </a:p>
          <a:p>
            <a:r>
              <a:rPr lang="en-US" dirty="0"/>
              <a:t>Not to lay off workers</a:t>
            </a:r>
          </a:p>
          <a:p>
            <a:r>
              <a:rPr lang="en-US" dirty="0"/>
              <a:t>To strengthen loyalty</a:t>
            </a:r>
          </a:p>
        </p:txBody>
      </p:sp>
    </p:spTree>
    <p:extLst>
      <p:ext uri="{BB962C8B-B14F-4D97-AF65-F5344CB8AC3E}">
        <p14:creationId xmlns:p14="http://schemas.microsoft.com/office/powerpoint/2010/main" val="358684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1125-BE99-4B32-BF36-1FCDDAAD3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Emphasized need to increase communication both vertical &amp; horizontal.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B48CE-A268-4949-AED8-D88B7D4CA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582" y="2372904"/>
            <a:ext cx="7533313" cy="4311828"/>
          </a:xfrm>
        </p:spPr>
      </p:pic>
    </p:spTree>
    <p:extLst>
      <p:ext uri="{BB962C8B-B14F-4D97-AF65-F5344CB8AC3E}">
        <p14:creationId xmlns:p14="http://schemas.microsoft.com/office/powerpoint/2010/main" val="2922637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58B5-E9CF-4E9C-90C1-D74BD0AE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Essential for creating a climate for “Innovation”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89EC5B-DA56-418E-B3A2-FEE50FD13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633" y="2052638"/>
            <a:ext cx="5588509" cy="4195762"/>
          </a:xfrm>
        </p:spPr>
      </p:pic>
    </p:spTree>
    <p:extLst>
      <p:ext uri="{BB962C8B-B14F-4D97-AF65-F5344CB8AC3E}">
        <p14:creationId xmlns:p14="http://schemas.microsoft.com/office/powerpoint/2010/main" val="3243073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B35D-CD96-4DDC-8BF2-922C78DFD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Creativity &amp; Innovation relied on communication and informality.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AC466A-5D02-44B6-AA42-6F3BE409A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693194"/>
            <a:ext cx="4395787" cy="2930524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72FBCD-1817-4465-83ED-E3EB451BA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2693194"/>
            <a:ext cx="4395788" cy="2930524"/>
          </a:xfrm>
        </p:spPr>
      </p:pic>
    </p:spTree>
    <p:extLst>
      <p:ext uri="{BB962C8B-B14F-4D97-AF65-F5344CB8AC3E}">
        <p14:creationId xmlns:p14="http://schemas.microsoft.com/office/powerpoint/2010/main" val="429068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104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The Hewlett-Packard Way</vt:lpstr>
      <vt:lpstr>www.hp.com</vt:lpstr>
      <vt:lpstr>HP put practices derived from Theory Y &amp; Theory Z.</vt:lpstr>
      <vt:lpstr>William Hewlett &amp; David Packard – created the “HP Way” a people oriented approach.</vt:lpstr>
      <vt:lpstr>HP WAY Stresses importance of treating every person with consideration &amp; respect.  Offers ‘recognition for achievements.</vt:lpstr>
      <vt:lpstr>Emphasized need to increase communication both vertical &amp; horizontal.</vt:lpstr>
      <vt:lpstr>Essential for creating a climate for “Innovation”</vt:lpstr>
      <vt:lpstr>Creativity &amp; Innovation relied on communication and informality.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Hewlett-Packard Way</dc:title>
  <dc:creator>Ozgur</dc:creator>
  <cp:lastModifiedBy>Author 2</cp:lastModifiedBy>
  <cp:revision>5</cp:revision>
  <dcterms:created xsi:type="dcterms:W3CDTF">2018-01-21T14:16:08Z</dcterms:created>
  <dcterms:modified xsi:type="dcterms:W3CDTF">2020-05-13T09:36:32Z</dcterms:modified>
</cp:coreProperties>
</file>