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2" r:id="rId4"/>
    <p:sldId id="258" r:id="rId5"/>
    <p:sldId id="264" r:id="rId6"/>
    <p:sldId id="259" r:id="rId7"/>
    <p:sldId id="261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2.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12776"/>
            <a:ext cx="669674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1340768"/>
            <a:ext cx="6624736" cy="3629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772816"/>
            <a:ext cx="8267700" cy="334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988840"/>
            <a:ext cx="8534400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628800"/>
            <a:ext cx="8505825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836712"/>
            <a:ext cx="877252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65</Words>
  <Application>Microsoft Office PowerPoint</Application>
  <PresentationFormat>Ekran Gösterisi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TURİZM VE OTEL İŞLETMECİLİĞİ GENEL MUHASEBE 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2020-05-05T19:51:27Z</dcterms:modified>
</cp:coreProperties>
</file>