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62" r:id="rId4"/>
    <p:sldId id="258" r:id="rId5"/>
    <p:sldId id="264" r:id="rId6"/>
    <p:sldId id="259" r:id="rId7"/>
    <p:sldId id="261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B6714-A13A-4B71-B4A7-9DC4C3C1E1B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0E37B-03C6-4BE9-B76B-4F9B77FF7C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344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Unvan 1"/>
          <p:cNvSpPr txBox="1">
            <a:spLocks/>
          </p:cNvSpPr>
          <p:nvPr userDrawn="1"/>
        </p:nvSpPr>
        <p:spPr>
          <a:xfrm rot="19943020">
            <a:off x="-348548" y="2911952"/>
            <a:ext cx="9841095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Unvan 1"/>
          <p:cNvSpPr txBox="1">
            <a:spLocks/>
          </p:cNvSpPr>
          <p:nvPr userDrawn="1"/>
        </p:nvSpPr>
        <p:spPr>
          <a:xfrm rot="19943020">
            <a:off x="-348548" y="2911952"/>
            <a:ext cx="9841095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2522711"/>
          </a:xfrm>
        </p:spPr>
        <p:txBody>
          <a:bodyPr>
            <a:normAutofit/>
          </a:bodyPr>
          <a:lstStyle/>
          <a:p>
            <a:r>
              <a:rPr lang="tr-TR" b="1" dirty="0" smtClean="0"/>
              <a:t>TURİZM VE OTEL İŞLETMECİLİĞİ</a:t>
            </a:r>
            <a:br>
              <a:rPr lang="tr-TR" b="1" dirty="0" smtClean="0"/>
            </a:br>
            <a:r>
              <a:rPr lang="tr-TR" b="1" dirty="0" smtClean="0"/>
              <a:t>GENEL MUHASEBE</a:t>
            </a:r>
            <a:br>
              <a:rPr lang="tr-TR" b="1" dirty="0" smtClean="0"/>
            </a:br>
            <a:r>
              <a:rPr lang="tr-TR" b="1" dirty="0" smtClean="0"/>
              <a:t>2. 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13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412776"/>
            <a:ext cx="6696744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11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340768"/>
            <a:ext cx="6624736" cy="3629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813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772816"/>
            <a:ext cx="8267700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66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988840"/>
            <a:ext cx="853440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813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628800"/>
            <a:ext cx="8505825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788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836712"/>
            <a:ext cx="8772525" cy="51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382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755576" y="1700808"/>
            <a:ext cx="8064896" cy="2963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Veli ÖZTÜRK (2015). Genel Muhasebe Ve Mali Analiz. Ankara: Kariyer Yayınları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Murat AZALTUN &amp; Ergün KAYA (2004). Konaklama İşletmelerinde Muhasebe Uygulamaları. Ankara: Detay Yayıncılık.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Kadir GÜRDAL (2010). Genel Muhasebe. Ankara Uzaktan Eğitim Yayınları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Tülay ARIKDAL. Genel Muhasebe Ders Notları</a:t>
            </a:r>
            <a:endParaRPr lang="tr-T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50299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65</Words>
  <Application>Microsoft Office PowerPoint</Application>
  <PresentationFormat>Ekran Gösterisi (4:3)</PresentationFormat>
  <Paragraphs>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Ofis Teması</vt:lpstr>
      <vt:lpstr>TURİZM VE OTEL İŞLETMECİLİĞİ GENEL MUHASEBE 2.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Otel Otomasyon Programı Nedir?</dc:title>
  <dc:creator>nihat</dc:creator>
  <cp:lastModifiedBy>Fuat Atasoy</cp:lastModifiedBy>
  <cp:revision>6</cp:revision>
  <dcterms:created xsi:type="dcterms:W3CDTF">2018-02-17T13:28:18Z</dcterms:created>
  <dcterms:modified xsi:type="dcterms:W3CDTF">2020-05-05T19:51:27Z</dcterms:modified>
</cp:coreProperties>
</file>