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2" r:id="rId7"/>
    <p:sldId id="264" r:id="rId8"/>
    <p:sldId id="263"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8179AE3-D103-6347-A8C2-D5499DA77E02}" type="datetimeFigureOut">
              <a:rPr lang="tr-TR" smtClean="0"/>
              <a:t>9.05.2020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F579CE8D-9665-C24C-A9C9-2F2450246379}"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8302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8179AE3-D103-6347-A8C2-D5499DA77E0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79CE8D-9665-C24C-A9C9-2F2450246379}"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467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8179AE3-D103-6347-A8C2-D5499DA77E0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79CE8D-9665-C24C-A9C9-2F2450246379}"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530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8179AE3-D103-6347-A8C2-D5499DA77E0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79CE8D-9665-C24C-A9C9-2F2450246379}"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7247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8179AE3-D103-6347-A8C2-D5499DA77E0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79CE8D-9665-C24C-A9C9-2F2450246379}"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56186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98179AE3-D103-6347-A8C2-D5499DA77E0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79CE8D-9665-C24C-A9C9-2F2450246379}"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608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98179AE3-D103-6347-A8C2-D5499DA77E02}"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579CE8D-9665-C24C-A9C9-2F2450246379}"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2389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8179AE3-D103-6347-A8C2-D5499DA77E02}"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79CE8D-9665-C24C-A9C9-2F2450246379}"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4986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79AE3-D103-6347-A8C2-D5499DA77E02}"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579CE8D-9665-C24C-A9C9-2F2450246379}" type="slidenum">
              <a:rPr lang="tr-TR" smtClean="0"/>
              <a:t>‹#›</a:t>
            </a:fld>
            <a:endParaRPr lang="tr-TR"/>
          </a:p>
        </p:txBody>
      </p:sp>
    </p:spTree>
    <p:extLst>
      <p:ext uri="{BB962C8B-B14F-4D97-AF65-F5344CB8AC3E}">
        <p14:creationId xmlns:p14="http://schemas.microsoft.com/office/powerpoint/2010/main" val="214125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98179AE3-D103-6347-A8C2-D5499DA77E0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79CE8D-9665-C24C-A9C9-2F2450246379}"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225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8179AE3-D103-6347-A8C2-D5499DA77E02}" type="datetimeFigureOut">
              <a:rPr lang="tr-TR" smtClean="0"/>
              <a:t>9.05.2020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F579CE8D-9665-C24C-A9C9-2F2450246379}"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124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8179AE3-D103-6347-A8C2-D5499DA77E02}" type="datetimeFigureOut">
              <a:rPr lang="tr-TR" smtClean="0"/>
              <a:t>9.05.2020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579CE8D-9665-C24C-A9C9-2F2450246379}"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650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B39D93-D800-3A46-8AA1-EABA7963B6EB}"/>
              </a:ext>
            </a:extLst>
          </p:cNvPr>
          <p:cNvSpPr>
            <a:spLocks noGrp="1"/>
          </p:cNvSpPr>
          <p:nvPr>
            <p:ph type="ctrTitle"/>
          </p:nvPr>
        </p:nvSpPr>
        <p:spPr/>
        <p:txBody>
          <a:bodyPr>
            <a:normAutofit fontScale="90000"/>
          </a:bodyPr>
          <a:lstStyle/>
          <a:p>
            <a:r>
              <a:rPr lang="tr-TR" dirty="0"/>
              <a:t>Çocuk Sağlık Hizmetlerinin Geçmişi</a:t>
            </a:r>
          </a:p>
        </p:txBody>
      </p:sp>
      <p:sp>
        <p:nvSpPr>
          <p:cNvPr id="3" name="Alt Başlık 2">
            <a:extLst>
              <a:ext uri="{FF2B5EF4-FFF2-40B4-BE49-F238E27FC236}">
                <a16:creationId xmlns:a16="http://schemas.microsoft.com/office/drawing/2014/main" id="{EA5290D2-BC9E-CF48-A680-AE0107FE37C6}"/>
              </a:ext>
            </a:extLst>
          </p:cNvPr>
          <p:cNvSpPr>
            <a:spLocks noGrp="1"/>
          </p:cNvSpPr>
          <p:nvPr>
            <p:ph type="subTitle" idx="1"/>
          </p:nvPr>
        </p:nvSpPr>
        <p:spPr/>
        <p:txBody>
          <a:bodyPr>
            <a:normAutofit fontScale="62500" lnSpcReduction="20000"/>
          </a:bodyPr>
          <a:lstStyle/>
          <a:p>
            <a:r>
              <a:rPr lang="tr-TR" dirty="0"/>
              <a:t>Dr. </a:t>
            </a:r>
            <a:r>
              <a:rPr lang="tr-TR" dirty="0" err="1"/>
              <a:t>Öğr</a:t>
            </a:r>
            <a:r>
              <a:rPr lang="tr-TR" dirty="0"/>
              <a:t>. Üyesi Gökçe Karaman Benli</a:t>
            </a:r>
          </a:p>
          <a:p>
            <a:r>
              <a:rPr lang="tr-TR" dirty="0"/>
              <a:t>Ankara Üniversitesi Eğitim Bilimleri Fakültesi</a:t>
            </a:r>
          </a:p>
          <a:p>
            <a:r>
              <a:rPr lang="tr-TR" dirty="0"/>
              <a:t>Okul Öncesi Eğitim Anabilim Dalı </a:t>
            </a:r>
          </a:p>
        </p:txBody>
      </p:sp>
    </p:spTree>
    <p:extLst>
      <p:ext uri="{BB962C8B-B14F-4D97-AF65-F5344CB8AC3E}">
        <p14:creationId xmlns:p14="http://schemas.microsoft.com/office/powerpoint/2010/main" val="4062323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AC3495-9483-904D-8EFC-FDD1EC8B7AB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1CF011B-071A-744A-B0A8-7D26C1F16774}"/>
              </a:ext>
            </a:extLst>
          </p:cNvPr>
          <p:cNvSpPr>
            <a:spLocks noGrp="1"/>
          </p:cNvSpPr>
          <p:nvPr>
            <p:ph idx="1"/>
          </p:nvPr>
        </p:nvSpPr>
        <p:spPr/>
        <p:txBody>
          <a:bodyPr/>
          <a:lstStyle/>
          <a:p>
            <a:r>
              <a:rPr lang="tr-TR" dirty="0"/>
              <a:t>Türkiye’de 2001 ve 2005 yılında Türk Medeni Kanunu tekrar düzenlenmiş, 2005 yılında ilk olarak çocuk tanımının yer aldığı Çocuk Koruma Kanununun kabul edildiği görülmektedir. Bu kanunlar içinde çocukların sağlığını ve gelişimini koruyacak önlemlerin geliştirilmesi yer almaktadır. </a:t>
            </a:r>
          </a:p>
        </p:txBody>
      </p:sp>
    </p:spTree>
    <p:extLst>
      <p:ext uri="{BB962C8B-B14F-4D97-AF65-F5344CB8AC3E}">
        <p14:creationId xmlns:p14="http://schemas.microsoft.com/office/powerpoint/2010/main" val="2871995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2A22DA-4718-BC49-A13D-9FE2896DEEE6}"/>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69C1F5CA-0B30-3B4E-9ED3-F4B66938E8F7}"/>
              </a:ext>
            </a:extLst>
          </p:cNvPr>
          <p:cNvSpPr>
            <a:spLocks noGrp="1"/>
          </p:cNvSpPr>
          <p:nvPr>
            <p:ph idx="1"/>
          </p:nvPr>
        </p:nvSpPr>
        <p:spPr/>
        <p:txBody>
          <a:bodyPr/>
          <a:lstStyle/>
          <a:p>
            <a:r>
              <a:rPr lang="tr-TR" dirty="0" err="1"/>
              <a:t>Özcebe</a:t>
            </a:r>
            <a:r>
              <a:rPr lang="tr-TR" dirty="0"/>
              <a:t>. H. (2018). Çocuk Sağlık Hizmetlerinin Tarihçesi. İçinde (Sağlık Kuruluşlarında Çocuk) </a:t>
            </a:r>
            <a:r>
              <a:rPr lang="tr-TR" dirty="0" err="1"/>
              <a:t>Ed</a:t>
            </a:r>
            <a:r>
              <a:rPr lang="tr-TR" dirty="0"/>
              <a:t>: Pınar Bayhan ve </a:t>
            </a:r>
            <a:r>
              <a:rPr lang="tr-TR" dirty="0" err="1"/>
              <a:t>İsmihan</a:t>
            </a:r>
            <a:r>
              <a:rPr lang="tr-TR" dirty="0"/>
              <a:t> Artan. Hedef  Yayıncılık. </a:t>
            </a:r>
            <a:r>
              <a:rPr lang="tr-TR"/>
              <a:t>Ankara.</a:t>
            </a:r>
            <a:endParaRPr lang="tr-TR" dirty="0"/>
          </a:p>
        </p:txBody>
      </p:sp>
    </p:spTree>
    <p:extLst>
      <p:ext uri="{BB962C8B-B14F-4D97-AF65-F5344CB8AC3E}">
        <p14:creationId xmlns:p14="http://schemas.microsoft.com/office/powerpoint/2010/main" val="2277984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2A9E07-78AE-1844-8BB4-9F8398271E2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4615CD0-AFB3-6B44-8F8B-8928C8A70E84}"/>
              </a:ext>
            </a:extLst>
          </p:cNvPr>
          <p:cNvSpPr>
            <a:spLocks noGrp="1"/>
          </p:cNvSpPr>
          <p:nvPr>
            <p:ph idx="1"/>
          </p:nvPr>
        </p:nvSpPr>
        <p:spPr/>
        <p:txBody>
          <a:bodyPr/>
          <a:lstStyle/>
          <a:p>
            <a:r>
              <a:rPr lang="tr-TR" dirty="0"/>
              <a:t>Türkiye’de sağlık hizmetleriyle ilgili ilk yasa 1930 yılında çıkarılan Umumi </a:t>
            </a:r>
            <a:r>
              <a:rPr lang="tr-TR" dirty="0" err="1"/>
              <a:t>Hıfzıssıha</a:t>
            </a:r>
            <a:r>
              <a:rPr lang="tr-TR" dirty="0"/>
              <a:t> Kanunudur. </a:t>
            </a:r>
          </a:p>
          <a:p>
            <a:endParaRPr lang="tr-TR" dirty="0"/>
          </a:p>
          <a:p>
            <a:r>
              <a:rPr lang="tr-TR" dirty="0"/>
              <a:t>Sağlık Bakanı Refik Saydam tarafından açılması planlanan «doğum ve çocuk bakımevleri» Ankara ve Konya’da 1925 yılında; 1929’da da Adana, Çorum, Erzurum, Kars ve Malatya’da açılmıştır.  </a:t>
            </a:r>
          </a:p>
        </p:txBody>
      </p:sp>
    </p:spTree>
    <p:extLst>
      <p:ext uri="{BB962C8B-B14F-4D97-AF65-F5344CB8AC3E}">
        <p14:creationId xmlns:p14="http://schemas.microsoft.com/office/powerpoint/2010/main" val="2380078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F753EE-3E61-8B4F-BF2C-5C93C168F43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4224642-EB9D-DE4D-843C-D8FC9FE42A7E}"/>
              </a:ext>
            </a:extLst>
          </p:cNvPr>
          <p:cNvSpPr>
            <a:spLocks noGrp="1"/>
          </p:cNvSpPr>
          <p:nvPr>
            <p:ph idx="1"/>
          </p:nvPr>
        </p:nvSpPr>
        <p:spPr/>
        <p:txBody>
          <a:bodyPr/>
          <a:lstStyle/>
          <a:p>
            <a:r>
              <a:rPr lang="tr-TR" dirty="0"/>
              <a:t>Çocuk sağlığı ve hizmetlerine ilişkin özel sağlık hizmetleri ilk olarak Şişli </a:t>
            </a:r>
            <a:r>
              <a:rPr lang="tr-TR" dirty="0" err="1"/>
              <a:t>Etfal</a:t>
            </a:r>
            <a:r>
              <a:rPr lang="tr-TR" dirty="0"/>
              <a:t> Hastanesi tarafından başlatılmıştır. </a:t>
            </a:r>
          </a:p>
          <a:p>
            <a:endParaRPr lang="tr-TR" dirty="0"/>
          </a:p>
          <a:p>
            <a:r>
              <a:rPr lang="tr-TR" dirty="0"/>
              <a:t>İzmir’de 1946’da Dr. Behçet Uz çocuk Hastanesi, 1950’de de Ankara’da Dr. Sami Ulus Çocuk Hastanesi hizmet sunmaya başlamıştır. </a:t>
            </a:r>
          </a:p>
        </p:txBody>
      </p:sp>
    </p:spTree>
    <p:extLst>
      <p:ext uri="{BB962C8B-B14F-4D97-AF65-F5344CB8AC3E}">
        <p14:creationId xmlns:p14="http://schemas.microsoft.com/office/powerpoint/2010/main" val="1584256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4D3BD0-65FA-4B40-98A0-0D6CCF65FCA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8481D75-EA53-BA42-914C-C8D81F63F425}"/>
              </a:ext>
            </a:extLst>
          </p:cNvPr>
          <p:cNvSpPr>
            <a:spLocks noGrp="1"/>
          </p:cNvSpPr>
          <p:nvPr>
            <p:ph idx="1"/>
          </p:nvPr>
        </p:nvSpPr>
        <p:spPr/>
        <p:txBody>
          <a:bodyPr/>
          <a:lstStyle/>
          <a:p>
            <a:r>
              <a:rPr lang="tr-TR" dirty="0"/>
              <a:t>Türkiye’de sağlık hizmet sunum modelinin değişimi 1961’de Sağlık Hizmetlerinin Sosyalleştirilmesi Hakkındaki kanunla olmuştur. Sağlık ocaklarında sunulan çocuk sağlık hizmetleri 0-6 yaş arasını kapsamaktadır. </a:t>
            </a:r>
          </a:p>
        </p:txBody>
      </p:sp>
    </p:spTree>
    <p:extLst>
      <p:ext uri="{BB962C8B-B14F-4D97-AF65-F5344CB8AC3E}">
        <p14:creationId xmlns:p14="http://schemas.microsoft.com/office/powerpoint/2010/main" val="148373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4B619F-ECA1-4F45-8018-135BE2A22139}"/>
              </a:ext>
            </a:extLst>
          </p:cNvPr>
          <p:cNvSpPr>
            <a:spLocks noGrp="1"/>
          </p:cNvSpPr>
          <p:nvPr>
            <p:ph type="title"/>
          </p:nvPr>
        </p:nvSpPr>
        <p:spPr/>
        <p:txBody>
          <a:bodyPr/>
          <a:lstStyle/>
          <a:p>
            <a:r>
              <a:rPr lang="tr-TR" dirty="0">
                <a:solidFill>
                  <a:srgbClr val="FF0000"/>
                </a:solidFill>
              </a:rPr>
              <a:t>CUMHURİYET’İN SON 45 YILINDA ÇOCUK SAĞLIĞI HİZMETLERİ</a:t>
            </a:r>
          </a:p>
        </p:txBody>
      </p:sp>
      <p:sp>
        <p:nvSpPr>
          <p:cNvPr id="3" name="İçerik Yer Tutucusu 2">
            <a:extLst>
              <a:ext uri="{FF2B5EF4-FFF2-40B4-BE49-F238E27FC236}">
                <a16:creationId xmlns:a16="http://schemas.microsoft.com/office/drawing/2014/main" id="{B99AE08E-9515-D647-ADD5-98FC32C0D695}"/>
              </a:ext>
            </a:extLst>
          </p:cNvPr>
          <p:cNvSpPr>
            <a:spLocks noGrp="1"/>
          </p:cNvSpPr>
          <p:nvPr>
            <p:ph idx="1"/>
          </p:nvPr>
        </p:nvSpPr>
        <p:spPr/>
        <p:txBody>
          <a:bodyPr/>
          <a:lstStyle/>
          <a:p>
            <a:r>
              <a:rPr lang="tr-TR" dirty="0"/>
              <a:t>1980-2000 yılları arasındaki kalkınma planlarında çocuk sağlığının geliştirilmesine yönelik hedeflerin bebek ölümlerinin azaltılmasına yönelik olduğu, ancak risk altında bulunan çocuklara yönelik koruma müdahalelerine de yer verilmeye başlandığı gözlenmektedir.</a:t>
            </a:r>
          </a:p>
        </p:txBody>
      </p:sp>
    </p:spTree>
    <p:extLst>
      <p:ext uri="{BB962C8B-B14F-4D97-AF65-F5344CB8AC3E}">
        <p14:creationId xmlns:p14="http://schemas.microsoft.com/office/powerpoint/2010/main" val="2733667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F7F338-3423-D645-A0C6-80D0CC18696F}"/>
              </a:ext>
            </a:extLst>
          </p:cNvPr>
          <p:cNvSpPr>
            <a:spLocks noGrp="1"/>
          </p:cNvSpPr>
          <p:nvPr>
            <p:ph type="title"/>
          </p:nvPr>
        </p:nvSpPr>
        <p:spPr>
          <a:xfrm>
            <a:off x="1451578" y="487996"/>
            <a:ext cx="9603275" cy="1211213"/>
          </a:xfrm>
        </p:spPr>
        <p:txBody>
          <a:bodyPr>
            <a:normAutofit fontScale="90000"/>
          </a:bodyPr>
          <a:lstStyle/>
          <a:p>
            <a:r>
              <a:rPr lang="tr-TR" dirty="0"/>
              <a:t>Sağlık bakanlığı ana ve çocuk sağlığı ve aile planlaması genel </a:t>
            </a:r>
            <a:r>
              <a:rPr lang="tr-TR" dirty="0" err="1"/>
              <a:t>mÜDÜRLÜĞÜ’nün</a:t>
            </a:r>
            <a:r>
              <a:rPr lang="tr-TR" dirty="0"/>
              <a:t> başlattığı hizmetler</a:t>
            </a:r>
          </a:p>
        </p:txBody>
      </p:sp>
      <p:sp>
        <p:nvSpPr>
          <p:cNvPr id="3" name="İçerik Yer Tutucusu 2">
            <a:extLst>
              <a:ext uri="{FF2B5EF4-FFF2-40B4-BE49-F238E27FC236}">
                <a16:creationId xmlns:a16="http://schemas.microsoft.com/office/drawing/2014/main" id="{DD9AC437-41CC-1B43-8AFC-C4AAC1807751}"/>
              </a:ext>
            </a:extLst>
          </p:cNvPr>
          <p:cNvSpPr>
            <a:spLocks noGrp="1"/>
          </p:cNvSpPr>
          <p:nvPr>
            <p:ph idx="1"/>
          </p:nvPr>
        </p:nvSpPr>
        <p:spPr/>
        <p:txBody>
          <a:bodyPr>
            <a:normAutofit/>
          </a:bodyPr>
          <a:lstStyle/>
          <a:p>
            <a:r>
              <a:rPr lang="tr-TR" dirty="0"/>
              <a:t>1-Genişletilmiş Bağışıklama Programı</a:t>
            </a:r>
          </a:p>
          <a:p>
            <a:r>
              <a:rPr lang="tr-TR" dirty="0"/>
              <a:t>2-İshalli Hastalıklar Kontrol Programı</a:t>
            </a:r>
          </a:p>
          <a:p>
            <a:r>
              <a:rPr lang="tr-TR" dirty="0"/>
              <a:t>3-Akut Solunum Yolu Enfeksiyonları Programı</a:t>
            </a:r>
          </a:p>
          <a:p>
            <a:r>
              <a:rPr lang="tr-TR" dirty="0"/>
              <a:t>4-Beslenme ve Büyümenin İzlenmesi Programı</a:t>
            </a:r>
          </a:p>
          <a:p>
            <a:r>
              <a:rPr lang="tr-TR" dirty="0"/>
              <a:t>5-İyot Yetersizlikleri Hastalıkları Programı</a:t>
            </a:r>
          </a:p>
          <a:p>
            <a:r>
              <a:rPr lang="tr-TR" dirty="0"/>
              <a:t>6-Fenilketonüri Programı</a:t>
            </a:r>
          </a:p>
        </p:txBody>
      </p:sp>
    </p:spTree>
    <p:extLst>
      <p:ext uri="{BB962C8B-B14F-4D97-AF65-F5344CB8AC3E}">
        <p14:creationId xmlns:p14="http://schemas.microsoft.com/office/powerpoint/2010/main" val="2876933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F7F338-3423-D645-A0C6-80D0CC18696F}"/>
              </a:ext>
            </a:extLst>
          </p:cNvPr>
          <p:cNvSpPr>
            <a:spLocks noGrp="1"/>
          </p:cNvSpPr>
          <p:nvPr>
            <p:ph type="title"/>
          </p:nvPr>
        </p:nvSpPr>
        <p:spPr>
          <a:xfrm>
            <a:off x="1451578" y="487996"/>
            <a:ext cx="9603275" cy="1211213"/>
          </a:xfrm>
        </p:spPr>
        <p:txBody>
          <a:bodyPr>
            <a:normAutofit fontScale="90000"/>
          </a:bodyPr>
          <a:lstStyle/>
          <a:p>
            <a:r>
              <a:rPr lang="tr-TR" dirty="0"/>
              <a:t>Sağlık bakanlığı ana ve çocuk sağlığı ve aile planlaması genel </a:t>
            </a:r>
            <a:r>
              <a:rPr lang="tr-TR" dirty="0" err="1"/>
              <a:t>mÜDÜRLÜĞÜ’nün</a:t>
            </a:r>
            <a:r>
              <a:rPr lang="tr-TR" dirty="0"/>
              <a:t> başlattığı hizmetler</a:t>
            </a:r>
          </a:p>
        </p:txBody>
      </p:sp>
      <p:sp>
        <p:nvSpPr>
          <p:cNvPr id="3" name="İçerik Yer Tutucusu 2">
            <a:extLst>
              <a:ext uri="{FF2B5EF4-FFF2-40B4-BE49-F238E27FC236}">
                <a16:creationId xmlns:a16="http://schemas.microsoft.com/office/drawing/2014/main" id="{DD9AC437-41CC-1B43-8AFC-C4AAC1807751}"/>
              </a:ext>
            </a:extLst>
          </p:cNvPr>
          <p:cNvSpPr>
            <a:spLocks noGrp="1"/>
          </p:cNvSpPr>
          <p:nvPr>
            <p:ph idx="1"/>
          </p:nvPr>
        </p:nvSpPr>
        <p:spPr/>
        <p:txBody>
          <a:bodyPr>
            <a:normAutofit/>
          </a:bodyPr>
          <a:lstStyle/>
          <a:p>
            <a:r>
              <a:rPr lang="tr-TR" dirty="0"/>
              <a:t>7-Yenidoğan Ölümlerinin Azaltılmasında </a:t>
            </a:r>
            <a:r>
              <a:rPr lang="tr-TR" dirty="0" err="1"/>
              <a:t>Neonatal</a:t>
            </a:r>
            <a:r>
              <a:rPr lang="tr-TR" dirty="0"/>
              <a:t> Programı</a:t>
            </a:r>
          </a:p>
          <a:p>
            <a:r>
              <a:rPr lang="tr-TR" dirty="0"/>
              <a:t>8-Genetik Hastalıklardan Korunma Programı</a:t>
            </a:r>
          </a:p>
          <a:p>
            <a:r>
              <a:rPr lang="tr-TR" dirty="0"/>
              <a:t>9-Büyümenin İzlenmesi Programı</a:t>
            </a:r>
          </a:p>
          <a:p>
            <a:r>
              <a:rPr lang="tr-TR" dirty="0"/>
              <a:t>10-Çocuğun </a:t>
            </a:r>
            <a:r>
              <a:rPr lang="tr-TR" dirty="0" err="1"/>
              <a:t>Psikososyal</a:t>
            </a:r>
            <a:r>
              <a:rPr lang="tr-TR" dirty="0"/>
              <a:t> Gelişiminin Desteklenmesi Programı</a:t>
            </a:r>
          </a:p>
          <a:p>
            <a:r>
              <a:rPr lang="tr-TR" dirty="0"/>
              <a:t>11-Ağız ve Diş Sağlığını İyileştirmede </a:t>
            </a:r>
            <a:r>
              <a:rPr lang="tr-TR" dirty="0" err="1"/>
              <a:t>Florür</a:t>
            </a:r>
            <a:r>
              <a:rPr lang="tr-TR" dirty="0"/>
              <a:t> Kullanımı Programı</a:t>
            </a:r>
          </a:p>
        </p:txBody>
      </p:sp>
    </p:spTree>
    <p:extLst>
      <p:ext uri="{BB962C8B-B14F-4D97-AF65-F5344CB8AC3E}">
        <p14:creationId xmlns:p14="http://schemas.microsoft.com/office/powerpoint/2010/main" val="1106201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8628A2-226A-1C49-A985-4EBC4504EE9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3E9BD69-89E7-5E42-A208-6984D245512C}"/>
              </a:ext>
            </a:extLst>
          </p:cNvPr>
          <p:cNvSpPr>
            <a:spLocks noGrp="1"/>
          </p:cNvSpPr>
          <p:nvPr>
            <p:ph idx="1"/>
          </p:nvPr>
        </p:nvSpPr>
        <p:spPr/>
        <p:txBody>
          <a:bodyPr/>
          <a:lstStyle/>
          <a:p>
            <a:r>
              <a:rPr lang="tr-TR" dirty="0"/>
              <a:t>Sağlıkta Dönüşüm Programı çerçevesinde sağlık hizmet modülünün tekrar değiştirilmesine ilişkin mevzuat uygulamaları 2000’li yıllarda başlamıştır. </a:t>
            </a:r>
          </a:p>
        </p:txBody>
      </p:sp>
    </p:spTree>
    <p:extLst>
      <p:ext uri="{BB962C8B-B14F-4D97-AF65-F5344CB8AC3E}">
        <p14:creationId xmlns:p14="http://schemas.microsoft.com/office/powerpoint/2010/main" val="1311173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806C032-9596-2F4D-8D19-858E361E103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3783F42-DF3D-F140-BE53-C60320508F5D}"/>
              </a:ext>
            </a:extLst>
          </p:cNvPr>
          <p:cNvSpPr>
            <a:spLocks noGrp="1"/>
          </p:cNvSpPr>
          <p:nvPr>
            <p:ph idx="1"/>
          </p:nvPr>
        </p:nvSpPr>
        <p:spPr/>
        <p:txBody>
          <a:bodyPr/>
          <a:lstStyle/>
          <a:p>
            <a:r>
              <a:rPr lang="tr-TR" dirty="0"/>
              <a:t>Çocuk sağlığını etkileyen en önemli hukuksal kararlardan biri de Çocuk Haklarına dair Sözleşmenin ülkemiz tarafından imzalanması ve onaylanmasıdır. BM tarafından 1989 yılında imzaya açılan Çocuk Haklarına dair Sözleşme, 1990 yılında Dünya Çocuk Zirvesinde geniş bir kesime tanıtılmıştır. </a:t>
            </a:r>
          </a:p>
        </p:txBody>
      </p:sp>
    </p:spTree>
    <p:extLst>
      <p:ext uri="{BB962C8B-B14F-4D97-AF65-F5344CB8AC3E}">
        <p14:creationId xmlns:p14="http://schemas.microsoft.com/office/powerpoint/2010/main" val="3098430253"/>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{966EA49F-618B-9E4A-B28F-B5BEE4A64A0B}tf10001119</Template>
  <TotalTime>143</TotalTime>
  <Words>368</Words>
  <Application>Microsoft Macintosh PowerPoint</Application>
  <PresentationFormat>Geniş ekran</PresentationFormat>
  <Paragraphs>31</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Galeri</vt:lpstr>
      <vt:lpstr>Çocuk Sağlık Hizmetlerinin Geçmişi</vt:lpstr>
      <vt:lpstr>PowerPoint Sunusu</vt:lpstr>
      <vt:lpstr>PowerPoint Sunusu</vt:lpstr>
      <vt:lpstr>PowerPoint Sunusu</vt:lpstr>
      <vt:lpstr>CUMHURİYET’İN SON 45 YILINDA ÇOCUK SAĞLIĞI HİZMETLERİ</vt:lpstr>
      <vt:lpstr>Sağlık bakanlığı ana ve çocuk sağlığı ve aile planlaması genel mÜDÜRLÜĞÜ’nün başlattığı hizmetler</vt:lpstr>
      <vt:lpstr>Sağlık bakanlığı ana ve çocuk sağlığı ve aile planlaması genel mÜDÜRLÜĞÜ’nün başlattığı hizmetler</vt:lpstr>
      <vt:lpstr>PowerPoint Sunusu</vt:lpstr>
      <vt:lpstr>PowerPoint Sunusu</vt:lpstr>
      <vt:lpstr>PowerPoint Sunusu</vt:lpstr>
      <vt:lpstr>Kaynak</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Sağlık Hizmetlerinin Geçmişi</dc:title>
  <dc:creator>Microsoft Office User</dc:creator>
  <cp:lastModifiedBy>Microsoft Office User</cp:lastModifiedBy>
  <cp:revision>9</cp:revision>
  <dcterms:created xsi:type="dcterms:W3CDTF">2020-05-09T08:23:22Z</dcterms:created>
  <dcterms:modified xsi:type="dcterms:W3CDTF">2020-05-09T13:32:12Z</dcterms:modified>
</cp:coreProperties>
</file>