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7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F7326-7162-4BA3-BF7A-D88AAC84E84D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B409B-DD32-4F01-BDF0-C53EC8D624F5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>
            <a:extLst>
              <a:ext uri="{FF2B5EF4-FFF2-40B4-BE49-F238E27FC236}">
                <a16:creationId xmlns:a16="http://schemas.microsoft.com/office/drawing/2014/main" xmlns="" id="{B57342CF-1ECD-9B42-AE02-8DA325825A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9154" name="Notes Placeholder 2">
            <a:extLst>
              <a:ext uri="{FF2B5EF4-FFF2-40B4-BE49-F238E27FC236}">
                <a16:creationId xmlns:a16="http://schemas.microsoft.com/office/drawing/2014/main" xmlns="" id="{9F676BBC-744C-5E44-ACE8-8EFEA5EFF7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xmlns="" id="{523D5E98-1388-DC45-AAFB-AF0563D0AA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0F0A147-1521-BE46-B84B-7E87F95460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7014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036A-42EE-4896-B9A2-B3F97C8F7E1F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ECF5E-236E-41D3-855B-AC2F2970315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036A-42EE-4896-B9A2-B3F97C8F7E1F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ECF5E-236E-41D3-855B-AC2F2970315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036A-42EE-4896-B9A2-B3F97C8F7E1F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ECF5E-236E-41D3-855B-AC2F2970315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036A-42EE-4896-B9A2-B3F97C8F7E1F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ECF5E-236E-41D3-855B-AC2F2970315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036A-42EE-4896-B9A2-B3F97C8F7E1F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ECF5E-236E-41D3-855B-AC2F2970315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036A-42EE-4896-B9A2-B3F97C8F7E1F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ECF5E-236E-41D3-855B-AC2F2970315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036A-42EE-4896-B9A2-B3F97C8F7E1F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ECF5E-236E-41D3-855B-AC2F2970315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036A-42EE-4896-B9A2-B3F97C8F7E1F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ECF5E-236E-41D3-855B-AC2F2970315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036A-42EE-4896-B9A2-B3F97C8F7E1F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ECF5E-236E-41D3-855B-AC2F2970315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036A-42EE-4896-B9A2-B3F97C8F7E1F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ECF5E-236E-41D3-855B-AC2F2970315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036A-42EE-4896-B9A2-B3F97C8F7E1F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ECF5E-236E-41D3-855B-AC2F2970315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6036A-42EE-4896-B9A2-B3F97C8F7E1F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ECF5E-236E-41D3-855B-AC2F2970315A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68FB34-8D47-9D46-BD05-78CC1283B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935" y="3150870"/>
            <a:ext cx="2065565" cy="990056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tr-TR" dirty="0" err="1"/>
              <a:t>Fokal</a:t>
            </a:r>
            <a:r>
              <a:rPr lang="tr-TR" dirty="0"/>
              <a:t> </a:t>
            </a:r>
            <a:r>
              <a:rPr lang="tr-TR" dirty="0" err="1"/>
              <a:t>nodüler</a:t>
            </a:r>
            <a:r>
              <a:rPr lang="tr-TR" dirty="0"/>
              <a:t> </a:t>
            </a:r>
            <a:r>
              <a:rPr lang="tr-TR" dirty="0" err="1"/>
              <a:t>hiperplazi</a:t>
            </a:r>
            <a:endParaRPr lang="tr-T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345994E-149B-014C-B965-29F522DF90A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232" y="1544139"/>
            <a:ext cx="6105525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5624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9BB087-C1DA-DC44-89D3-30A6A781C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İşaretli eritrositler ile karaciğer </a:t>
            </a:r>
            <a:r>
              <a:rPr lang="tr-TR" b="1" dirty="0" err="1">
                <a:solidFill>
                  <a:srgbClr val="FF0000"/>
                </a:solidFill>
              </a:rPr>
              <a:t>hemanjiom</a:t>
            </a:r>
            <a:r>
              <a:rPr lang="tr-TR" b="1" dirty="0">
                <a:solidFill>
                  <a:srgbClr val="FF0000"/>
                </a:solidFill>
              </a:rPr>
              <a:t> görüntüleme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CD3861-8D96-D040-A732-08A72436CE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600" b="1662"/>
          <a:stretch/>
        </p:blipFill>
        <p:spPr>
          <a:xfrm>
            <a:off x="1347924" y="2856885"/>
            <a:ext cx="5960744" cy="2953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2267750-0A84-F54A-98AE-290AF8F17C8A}"/>
              </a:ext>
            </a:extLst>
          </p:cNvPr>
          <p:cNvSpPr txBox="1"/>
          <p:nvPr/>
        </p:nvSpPr>
        <p:spPr>
          <a:xfrm>
            <a:off x="4211046" y="1908169"/>
            <a:ext cx="5738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/>
              <a:t>Tc-99m ile işaretli eritrositler ile yapılır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EEBF4B1-F3DA-8342-8FC3-0637A5E8735F}"/>
              </a:ext>
            </a:extLst>
          </p:cNvPr>
          <p:cNvSpPr txBox="1"/>
          <p:nvPr/>
        </p:nvSpPr>
        <p:spPr>
          <a:xfrm>
            <a:off x="2508069" y="3553097"/>
            <a:ext cx="6392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dirty="0"/>
              <a:t>Kalp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E39DA3A-94F5-1D4B-AAB8-2E0F3B9B0E0E}"/>
              </a:ext>
            </a:extLst>
          </p:cNvPr>
          <p:cNvSpPr txBox="1"/>
          <p:nvPr/>
        </p:nvSpPr>
        <p:spPr>
          <a:xfrm>
            <a:off x="2974924" y="4109841"/>
            <a:ext cx="8114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dirty="0"/>
              <a:t>Dalak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204CEC0-3CFC-0C40-9684-BBC4BCA5693F}"/>
              </a:ext>
            </a:extLst>
          </p:cNvPr>
          <p:cNvSpPr txBox="1"/>
          <p:nvPr/>
        </p:nvSpPr>
        <p:spPr>
          <a:xfrm>
            <a:off x="2334103" y="5292953"/>
            <a:ext cx="11038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dirty="0"/>
              <a:t>Karaciğer </a:t>
            </a:r>
          </a:p>
        </p:txBody>
      </p:sp>
    </p:spTree>
    <p:extLst>
      <p:ext uri="{BB962C8B-B14F-4D97-AF65-F5344CB8AC3E}">
        <p14:creationId xmlns:p14="http://schemas.microsoft.com/office/powerpoint/2010/main" xmlns="" val="2045594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1FB2706-F99F-FD4A-979C-3512A33F1AB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1486" y="300447"/>
            <a:ext cx="4568823" cy="61769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F07009A-BD0A-3C4A-9454-17AFFE760B55}"/>
              </a:ext>
            </a:extLst>
          </p:cNvPr>
          <p:cNvSpPr txBox="1"/>
          <p:nvPr/>
        </p:nvSpPr>
        <p:spPr>
          <a:xfrm>
            <a:off x="5848894" y="3295702"/>
            <a:ext cx="4083618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tr-TR" sz="2400" dirty="0"/>
              <a:t>Karaciğer sağ lobda </a:t>
            </a:r>
            <a:r>
              <a:rPr lang="tr-TR" sz="2400" dirty="0" err="1"/>
              <a:t>hemanjiom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xmlns="" val="2089033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4">
            <a:extLst>
              <a:ext uri="{FF2B5EF4-FFF2-40B4-BE49-F238E27FC236}">
                <a16:creationId xmlns:a16="http://schemas.microsoft.com/office/drawing/2014/main" xmlns="" id="{086C48B2-5A6A-344E-BB9C-97E0C1D036B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65585" y="1432961"/>
            <a:ext cx="3914775" cy="5256212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sz="2000" dirty="0" err="1">
                <a:ea typeface="ＭＳ Ｐゴシック" panose="020B0600070205080204" pitchFamily="34" charset="-128"/>
              </a:rPr>
              <a:t>Hepatosit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fonksiyonları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ve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safranın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karaciğerden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barsaklara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geçişini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eş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zamanlı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ve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noninvaziv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olarak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değerlendiren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fonksiyonel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görüntüleme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yöntemi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iv.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yolla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verilen</a:t>
            </a:r>
            <a:r>
              <a:rPr lang="en-US" altLang="en-US" sz="2000" dirty="0">
                <a:ea typeface="ＭＳ Ｐゴシック" panose="020B0600070205080204" pitchFamily="34" charset="-128"/>
              </a:rPr>
              <a:t> RF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billüribine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benzer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şekilde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hepatositler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tarafından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tutulur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ve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karaciğerde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konjuge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olmadan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safra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yollarına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atılarak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barsaklara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geçer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</a:p>
          <a:p>
            <a:endParaRPr lang="en-US" altLang="en-US" sz="2000" dirty="0">
              <a:ea typeface="ＭＳ Ｐゴシック" panose="020B0600070205080204" pitchFamily="34" charset="-128"/>
            </a:endParaRPr>
          </a:p>
          <a:p>
            <a:r>
              <a:rPr lang="en-US" altLang="en-US" sz="2000" b="1" dirty="0" err="1">
                <a:ea typeface="ＭＳ Ｐゴシック" panose="020B0600070205080204" pitchFamily="34" charset="-128"/>
              </a:rPr>
              <a:t>Endikasyonları</a:t>
            </a:r>
            <a:r>
              <a:rPr lang="en-US" altLang="en-US" sz="2000" b="1" dirty="0">
                <a:ea typeface="ＭＳ Ｐゴシック" panose="020B0600070205080204" pitchFamily="34" charset="-128"/>
              </a:rPr>
              <a:t>: </a:t>
            </a:r>
          </a:p>
          <a:p>
            <a:pPr lvl="1"/>
            <a:r>
              <a:rPr lang="en-US" altLang="en-US" sz="1900" dirty="0" err="1">
                <a:ea typeface="ＭＳ Ｐゴシック" panose="020B0600070205080204" pitchFamily="34" charset="-128"/>
              </a:rPr>
              <a:t>Biliyer</a:t>
            </a:r>
            <a:r>
              <a:rPr lang="en-US" altLang="en-US" sz="1900" dirty="0">
                <a:ea typeface="ＭＳ Ｐゴシック" panose="020B0600070205080204" pitchFamily="34" charset="-128"/>
              </a:rPr>
              <a:t> </a:t>
            </a:r>
            <a:r>
              <a:rPr lang="en-US" altLang="en-US" sz="1900" dirty="0" err="1">
                <a:ea typeface="ＭＳ Ｐゴシック" panose="020B0600070205080204" pitchFamily="34" charset="-128"/>
              </a:rPr>
              <a:t>atrezi</a:t>
            </a:r>
            <a:r>
              <a:rPr lang="en-US" altLang="en-US" sz="1900" dirty="0">
                <a:ea typeface="ＭＳ Ｐゴシック" panose="020B0600070205080204" pitchFamily="34" charset="-128"/>
              </a:rPr>
              <a:t>/ neonatal </a:t>
            </a:r>
            <a:r>
              <a:rPr lang="en-US" altLang="en-US" sz="1900" dirty="0" err="1">
                <a:ea typeface="ＭＳ Ｐゴシック" panose="020B0600070205080204" pitchFamily="34" charset="-128"/>
              </a:rPr>
              <a:t>hepatitin</a:t>
            </a:r>
            <a:r>
              <a:rPr lang="en-US" altLang="en-US" sz="1900" dirty="0">
                <a:ea typeface="ＭＳ Ｐゴシック" panose="020B0600070205080204" pitchFamily="34" charset="-128"/>
              </a:rPr>
              <a:t> </a:t>
            </a:r>
            <a:r>
              <a:rPr lang="en-US" altLang="en-US" sz="1900" dirty="0" err="1">
                <a:ea typeface="ＭＳ Ｐゴシック" panose="020B0600070205080204" pitchFamily="34" charset="-128"/>
              </a:rPr>
              <a:t>ayırıcı</a:t>
            </a:r>
            <a:r>
              <a:rPr lang="en-US" altLang="en-US" sz="1900" dirty="0">
                <a:ea typeface="ＭＳ Ｐゴシック" panose="020B0600070205080204" pitchFamily="34" charset="-128"/>
              </a:rPr>
              <a:t> </a:t>
            </a:r>
            <a:r>
              <a:rPr lang="en-US" altLang="en-US" sz="1900" dirty="0" err="1">
                <a:ea typeface="ＭＳ Ｐゴシック" panose="020B0600070205080204" pitchFamily="34" charset="-128"/>
              </a:rPr>
              <a:t>tanısı</a:t>
            </a:r>
            <a:r>
              <a:rPr lang="en-US" altLang="en-US" sz="1900" dirty="0">
                <a:ea typeface="ＭＳ Ｐゴシック" panose="020B0600070205080204" pitchFamily="34" charset="-128"/>
              </a:rPr>
              <a:t>,</a:t>
            </a:r>
          </a:p>
          <a:p>
            <a:pPr lvl="1"/>
            <a:r>
              <a:rPr lang="en-US" altLang="en-US" sz="1900" dirty="0">
                <a:ea typeface="ＭＳ Ｐゴシック" panose="020B0600070205080204" pitchFamily="34" charset="-128"/>
              </a:rPr>
              <a:t>Oddi </a:t>
            </a:r>
            <a:r>
              <a:rPr lang="en-US" altLang="en-US" sz="1900" dirty="0" err="1">
                <a:ea typeface="ＭＳ Ｐゴシック" panose="020B0600070205080204" pitchFamily="34" charset="-128"/>
              </a:rPr>
              <a:t>sfinker</a:t>
            </a:r>
            <a:r>
              <a:rPr lang="en-US" altLang="en-US" sz="1900" dirty="0">
                <a:ea typeface="ＭＳ Ｐゴシック" panose="020B0600070205080204" pitchFamily="34" charset="-128"/>
              </a:rPr>
              <a:t> </a:t>
            </a:r>
            <a:r>
              <a:rPr lang="en-US" altLang="en-US" sz="1900" dirty="0" err="1">
                <a:ea typeface="ＭＳ Ｐゴシック" panose="020B0600070205080204" pitchFamily="34" charset="-128"/>
              </a:rPr>
              <a:t>disfonsiyonu</a:t>
            </a:r>
            <a:r>
              <a:rPr lang="en-US" altLang="en-US" sz="1900" dirty="0">
                <a:ea typeface="ＭＳ Ｐゴシック" panose="020B0600070205080204" pitchFamily="34" charset="-128"/>
              </a:rPr>
              <a:t>,</a:t>
            </a:r>
          </a:p>
          <a:p>
            <a:pPr lvl="1"/>
            <a:r>
              <a:rPr lang="en-US" altLang="en-US" sz="2200" dirty="0" err="1">
                <a:ea typeface="ＭＳ Ｐゴシック" panose="020B0600070205080204" pitchFamily="34" charset="-128"/>
              </a:rPr>
              <a:t>Akut</a:t>
            </a:r>
            <a:r>
              <a:rPr lang="en-US" altLang="en-US" sz="2200" dirty="0">
                <a:ea typeface="ＭＳ Ｐゴシック" panose="020B0600070205080204" pitchFamily="34" charset="-128"/>
              </a:rPr>
              <a:t> </a:t>
            </a:r>
            <a:r>
              <a:rPr lang="en-US" altLang="en-US" sz="2200" dirty="0" err="1">
                <a:ea typeface="ＭＳ Ｐゴシック" panose="020B0600070205080204" pitchFamily="34" charset="-128"/>
              </a:rPr>
              <a:t>kolesistit</a:t>
            </a:r>
            <a:r>
              <a:rPr lang="en-US" altLang="en-US" sz="2200" dirty="0">
                <a:ea typeface="ＭＳ Ｐゴシック" panose="020B0600070205080204" pitchFamily="34" charset="-128"/>
              </a:rPr>
              <a:t>,</a:t>
            </a:r>
          </a:p>
          <a:p>
            <a:pPr lvl="1"/>
            <a:r>
              <a:rPr lang="en-US" altLang="en-US" sz="2200" dirty="0" err="1">
                <a:ea typeface="ＭＳ Ｐゴシック" panose="020B0600070205080204" pitchFamily="34" charset="-128"/>
              </a:rPr>
              <a:t>Kronik</a:t>
            </a:r>
            <a:r>
              <a:rPr lang="en-US" altLang="en-US" sz="2200" dirty="0">
                <a:ea typeface="ＭＳ Ｐゴシック" panose="020B0600070205080204" pitchFamily="34" charset="-128"/>
              </a:rPr>
              <a:t> </a:t>
            </a:r>
            <a:r>
              <a:rPr lang="en-US" altLang="en-US" sz="2200" dirty="0" err="1">
                <a:ea typeface="ＭＳ Ｐゴシック" panose="020B0600070205080204" pitchFamily="34" charset="-128"/>
              </a:rPr>
              <a:t>kolesistit</a:t>
            </a:r>
            <a:r>
              <a:rPr lang="en-US" altLang="en-US" sz="2200" dirty="0">
                <a:ea typeface="ＭＳ Ｐゴシック" panose="020B0600070205080204" pitchFamily="34" charset="-128"/>
              </a:rPr>
              <a:t>,</a:t>
            </a:r>
          </a:p>
          <a:p>
            <a:pPr lvl="1"/>
            <a:r>
              <a:rPr lang="en-US" altLang="en-US" sz="2200" dirty="0" err="1">
                <a:ea typeface="ＭＳ Ｐゴシック" panose="020B0600070205080204" pitchFamily="34" charset="-128"/>
              </a:rPr>
              <a:t>Duodeno</a:t>
            </a:r>
            <a:r>
              <a:rPr lang="en-US" altLang="en-US" sz="2200" dirty="0">
                <a:ea typeface="ＭＳ Ｐゴシック" panose="020B0600070205080204" pitchFamily="34" charset="-128"/>
              </a:rPr>
              <a:t> </a:t>
            </a:r>
            <a:r>
              <a:rPr lang="en-US" altLang="en-US" sz="2200" dirty="0" err="1">
                <a:ea typeface="ＭＳ Ｐゴシック" panose="020B0600070205080204" pitchFamily="34" charset="-128"/>
              </a:rPr>
              <a:t>gastrik</a:t>
            </a:r>
            <a:r>
              <a:rPr lang="en-US" altLang="en-US" sz="2200" dirty="0">
                <a:ea typeface="ＭＳ Ｐゴシック" panose="020B0600070205080204" pitchFamily="34" charset="-128"/>
              </a:rPr>
              <a:t> </a:t>
            </a:r>
            <a:r>
              <a:rPr lang="en-US" altLang="en-US" sz="2200" dirty="0" err="1">
                <a:ea typeface="ＭＳ Ｐゴシック" panose="020B0600070205080204" pitchFamily="34" charset="-128"/>
              </a:rPr>
              <a:t>safra</a:t>
            </a:r>
            <a:r>
              <a:rPr lang="en-US" altLang="en-US" sz="2200" dirty="0">
                <a:ea typeface="ＭＳ Ｐゴシック" panose="020B0600070205080204" pitchFamily="34" charset="-128"/>
              </a:rPr>
              <a:t> </a:t>
            </a:r>
            <a:r>
              <a:rPr lang="en-US" altLang="en-US" sz="2200" dirty="0" err="1">
                <a:ea typeface="ＭＳ Ｐゴシック" panose="020B0600070205080204" pitchFamily="34" charset="-128"/>
              </a:rPr>
              <a:t>reflüsü</a:t>
            </a:r>
            <a:r>
              <a:rPr lang="en-US" altLang="en-US" sz="2200" dirty="0">
                <a:ea typeface="ＭＳ Ｐゴシック" panose="020B0600070205080204" pitchFamily="34" charset="-128"/>
              </a:rPr>
              <a:t>,</a:t>
            </a:r>
          </a:p>
          <a:p>
            <a:pPr lvl="1"/>
            <a:r>
              <a:rPr lang="en-US" altLang="en-US" sz="2200" dirty="0" err="1">
                <a:ea typeface="ＭＳ Ｐゴシック" panose="020B0600070205080204" pitchFamily="34" charset="-128"/>
              </a:rPr>
              <a:t>Safra</a:t>
            </a:r>
            <a:r>
              <a:rPr lang="en-US" altLang="en-US" sz="2200" dirty="0">
                <a:ea typeface="ＭＳ Ｐゴシック" panose="020B0600070205080204" pitchFamily="34" charset="-128"/>
              </a:rPr>
              <a:t> </a:t>
            </a:r>
            <a:r>
              <a:rPr lang="en-US" altLang="en-US" sz="2200" dirty="0" err="1">
                <a:ea typeface="ＭＳ Ｐゴシック" panose="020B0600070205080204" pitchFamily="34" charset="-128"/>
              </a:rPr>
              <a:t>sızıntılarının</a:t>
            </a:r>
            <a:r>
              <a:rPr lang="en-US" altLang="en-US" sz="2200" dirty="0">
                <a:ea typeface="ＭＳ Ｐゴシック" panose="020B0600070205080204" pitchFamily="34" charset="-128"/>
              </a:rPr>
              <a:t> </a:t>
            </a:r>
            <a:r>
              <a:rPr lang="en-US" altLang="en-US" sz="2200" dirty="0" err="1">
                <a:ea typeface="ＭＳ Ｐゴシック" panose="020B0600070205080204" pitchFamily="34" charset="-128"/>
              </a:rPr>
              <a:t>saptanması</a:t>
            </a:r>
            <a:endParaRPr lang="en-US" altLang="en-US" sz="2200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2200" dirty="0" err="1">
                <a:ea typeface="ＭＳ Ｐゴシック" panose="020B0600070205080204" pitchFamily="34" charset="-128"/>
              </a:rPr>
              <a:t>Safra</a:t>
            </a:r>
            <a:r>
              <a:rPr lang="en-US" altLang="en-US" sz="2200" dirty="0">
                <a:ea typeface="ＭＳ Ｐゴシック" panose="020B0600070205080204" pitchFamily="34" charset="-128"/>
              </a:rPr>
              <a:t> </a:t>
            </a:r>
            <a:r>
              <a:rPr lang="en-US" altLang="en-US" sz="2200" dirty="0" err="1">
                <a:ea typeface="ＭＳ Ｐゴシック" panose="020B0600070205080204" pitchFamily="34" charset="-128"/>
              </a:rPr>
              <a:t>kesesi</a:t>
            </a:r>
            <a:r>
              <a:rPr lang="en-US" altLang="en-US" sz="2200" dirty="0">
                <a:ea typeface="ＭＳ Ｐゴシック" panose="020B0600070205080204" pitchFamily="34" charset="-128"/>
              </a:rPr>
              <a:t> </a:t>
            </a:r>
            <a:r>
              <a:rPr lang="en-US" altLang="en-US" sz="2200" dirty="0" err="1">
                <a:ea typeface="ＭＳ Ｐゴシック" panose="020B0600070205080204" pitchFamily="34" charset="-128"/>
              </a:rPr>
              <a:t>fonksiyonlarının</a:t>
            </a:r>
            <a:r>
              <a:rPr lang="en-US" altLang="en-US" sz="2200" dirty="0">
                <a:ea typeface="ＭＳ Ｐゴシック" panose="020B0600070205080204" pitchFamily="34" charset="-128"/>
              </a:rPr>
              <a:t> </a:t>
            </a:r>
            <a:r>
              <a:rPr lang="en-US" altLang="en-US" sz="2200" dirty="0" err="1">
                <a:ea typeface="ＭＳ Ｐゴシック" panose="020B0600070205080204" pitchFamily="34" charset="-128"/>
              </a:rPr>
              <a:t>değerlendirlmesi</a:t>
            </a:r>
            <a:endParaRPr lang="en-US" altLang="en-US" sz="2200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8132" name="10 Dikdörtgen">
            <a:extLst>
              <a:ext uri="{FF2B5EF4-FFF2-40B4-BE49-F238E27FC236}">
                <a16:creationId xmlns:a16="http://schemas.microsoft.com/office/drawing/2014/main" xmlns="" id="{7940EA8F-9BBD-AD4C-A930-F570EBEC2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355" y="608980"/>
            <a:ext cx="42023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Safra Yolları Sintigrafisi</a:t>
            </a:r>
            <a:endParaRPr lang="tr-TR" altLang="en-US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699F2DC-CA76-0248-A9C9-3606D819FB7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75783" y="0"/>
            <a:ext cx="3612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6345551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</Words>
  <Application>Microsoft Office PowerPoint</Application>
  <PresentationFormat>Ekran Gösterisi (4:3)</PresentationFormat>
  <Paragraphs>20</Paragraphs>
  <Slides>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</vt:i4>
      </vt:variant>
    </vt:vector>
  </HeadingPairs>
  <TitlesOfParts>
    <vt:vector size="5" baseType="lpstr">
      <vt:lpstr>Ofis Teması</vt:lpstr>
      <vt:lpstr>Slayt 1</vt:lpstr>
      <vt:lpstr>İşaretli eritrositler ile karaciğer hemanjiom görüntüleme</vt:lpstr>
      <vt:lpstr>Slayt 3</vt:lpstr>
      <vt:lpstr>Slayt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user</dc:creator>
  <cp:lastModifiedBy>user</cp:lastModifiedBy>
  <cp:revision>1</cp:revision>
  <dcterms:created xsi:type="dcterms:W3CDTF">2020-08-18T08:17:42Z</dcterms:created>
  <dcterms:modified xsi:type="dcterms:W3CDTF">2020-08-18T08:17:51Z</dcterms:modified>
</cp:coreProperties>
</file>