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339" r:id="rId3"/>
    <p:sldId id="340" r:id="rId4"/>
    <p:sldId id="347" r:id="rId5"/>
    <p:sldId id="257" r:id="rId6"/>
    <p:sldId id="337" r:id="rId7"/>
    <p:sldId id="348" r:id="rId8"/>
    <p:sldId id="349" r:id="rId9"/>
    <p:sldId id="300" r:id="rId10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3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40" y="1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9CB99F-ABC4-48A2-AF43-4E0532DA682D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067FA6-F24F-4229-A7B0-BC8F25346AE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118375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3200" b="0" spc="-5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ctr">
              <a:buNone/>
              <a:defRPr sz="1800" cap="all" spc="200" baseline="0"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Resim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91391" y="826686"/>
            <a:ext cx="1527835" cy="1527835"/>
          </a:xfrm>
          <a:prstGeom prst="rect">
            <a:avLst/>
          </a:prstGeom>
        </p:spPr>
      </p:pic>
      <p:sp>
        <p:nvSpPr>
          <p:cNvPr id="12" name="Metin kutusu 11"/>
          <p:cNvSpPr txBox="1"/>
          <p:nvPr/>
        </p:nvSpPr>
        <p:spPr>
          <a:xfrm>
            <a:off x="3929604" y="1051995"/>
            <a:ext cx="5188408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Ankara Üniversitesi</a:t>
            </a:r>
          </a:p>
          <a:p>
            <a:pPr algn="ctr"/>
            <a:r>
              <a:rPr lang="tr-TR" sz="3200" b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Nallıhan</a:t>
            </a:r>
            <a:r>
              <a:rPr lang="tr-TR" sz="3200" b="0" baseline="0" dirty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Meslek Yüksekokulu</a:t>
            </a:r>
            <a:endParaRPr lang="tr-TR" sz="3200" b="0" dirty="0">
              <a:solidFill>
                <a:srgbClr val="204788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7774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52876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5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1512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3600" b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1800" cap="all" spc="200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04977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49244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4840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79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157888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2pPr>
            <a:lvl3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3pPr>
            <a:lvl4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4pPr>
            <a:lvl5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5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1040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128026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rgbClr val="2047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rgbClr val="E5C77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575BE1C9-D51A-4B5F-B120-1DD67716EB4F}" type="datetimeFigureOut">
              <a:rPr lang="tr-TR" smtClean="0"/>
              <a:t>21.01.2020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204788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</a:lstStyle>
          <a:p>
            <a:fld id="{D6901BDD-CF6E-4177-A51A-12208DFD373A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86678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3600" kern="1200" spc="-50" baseline="0">
          <a:solidFill>
            <a:srgbClr val="204788"/>
          </a:solidFill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rgbClr val="204788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46485" y="3567660"/>
            <a:ext cx="9144000" cy="706802"/>
          </a:xfrm>
        </p:spPr>
        <p:txBody>
          <a:bodyPr>
            <a:normAutofit fontScale="90000"/>
          </a:bodyPr>
          <a:lstStyle/>
          <a:p>
            <a:r>
              <a:rPr lang="tr-TR" dirty="0"/>
              <a:t/>
            </a:r>
            <a:br>
              <a:rPr lang="tr-TR" dirty="0"/>
            </a:br>
            <a:r>
              <a:rPr lang="tr-TR" dirty="0"/>
              <a:t> Tam dalga doğrultucular, köprü tipi tam dalga doğrultucular, tam dalga doğrultucularda ortalama </a:t>
            </a:r>
            <a:r>
              <a:rPr lang="tr-TR" dirty="0" smtClean="0"/>
              <a:t>değer</a:t>
            </a:r>
            <a:r>
              <a:rPr lang="tr-TR" dirty="0"/>
              <a:t>	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748852" y="4347147"/>
            <a:ext cx="9144000" cy="771763"/>
          </a:xfrm>
        </p:spPr>
        <p:txBody>
          <a:bodyPr/>
          <a:lstStyle/>
          <a:p>
            <a:r>
              <a:rPr lang="tr-TR" dirty="0"/>
              <a:t>NET 115- Temel </a:t>
            </a:r>
            <a:r>
              <a:rPr lang="tr-TR" dirty="0" smtClean="0"/>
              <a:t>Elektronik</a:t>
            </a:r>
          </a:p>
          <a:p>
            <a:r>
              <a:rPr lang="tr-TR" dirty="0" err="1" smtClean="0"/>
              <a:t>Ö</a:t>
            </a:r>
            <a:r>
              <a:rPr lang="tr-TR" cap="none" dirty="0" err="1" smtClean="0"/>
              <a:t>ğr</a:t>
            </a:r>
            <a:r>
              <a:rPr lang="tr-TR" dirty="0"/>
              <a:t>. G</a:t>
            </a:r>
            <a:r>
              <a:rPr lang="tr-TR" cap="none" dirty="0"/>
              <a:t>ör</a:t>
            </a:r>
            <a:r>
              <a:rPr lang="tr-TR" dirty="0"/>
              <a:t>. </a:t>
            </a:r>
            <a:r>
              <a:rPr lang="tr-TR" dirty="0" smtClean="0"/>
              <a:t>Nuri Furkan koçak</a:t>
            </a:r>
            <a:endParaRPr lang="tr-TR" cap="none" dirty="0"/>
          </a:p>
        </p:txBody>
      </p:sp>
    </p:spTree>
    <p:extLst>
      <p:ext uri="{BB962C8B-B14F-4D97-AF65-F5344CB8AC3E}">
        <p14:creationId xmlns:p14="http://schemas.microsoft.com/office/powerpoint/2010/main" val="3649907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Tam </a:t>
            </a:r>
            <a:r>
              <a:rPr lang="tr-TR" dirty="0"/>
              <a:t>dalga doğrultucu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097280" y="1921684"/>
            <a:ext cx="10321569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tr-TR" sz="2000" dirty="0" err="1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Profestonel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ve kaliteli güç kaynaklarının yapımında kullanılır.</a:t>
            </a:r>
            <a:endParaRPr lang="tr-TR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2321794"/>
            <a:ext cx="7414941" cy="36106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27473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Tam </a:t>
            </a:r>
            <a:r>
              <a:rPr lang="tr-TR" dirty="0"/>
              <a:t>dalga doğrultucu</a:t>
            </a:r>
          </a:p>
        </p:txBody>
      </p:sp>
      <p:pic>
        <p:nvPicPr>
          <p:cNvPr id="5" name="Resim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79" y="1882581"/>
            <a:ext cx="7414899" cy="3592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9086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Tam </a:t>
            </a:r>
            <a:r>
              <a:rPr lang="tr-TR" dirty="0"/>
              <a:t>dalga doğrultucu</a:t>
            </a:r>
          </a:p>
        </p:txBody>
      </p:sp>
      <p:pic>
        <p:nvPicPr>
          <p:cNvPr id="7" name="Resim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977483"/>
            <a:ext cx="7064311" cy="32078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8625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Resim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6749" y="1980734"/>
            <a:ext cx="5218997" cy="3405303"/>
          </a:xfrm>
          <a:prstGeom prst="rect">
            <a:avLst/>
          </a:prstGeom>
        </p:spPr>
      </p:pic>
      <p:sp>
        <p:nvSpPr>
          <p:cNvPr id="4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Tam </a:t>
            </a:r>
            <a:r>
              <a:rPr lang="tr-TR" dirty="0"/>
              <a:t>dalga doğrultucu</a:t>
            </a:r>
          </a:p>
        </p:txBody>
      </p:sp>
    </p:spTree>
    <p:extLst>
      <p:ext uri="{BB962C8B-B14F-4D97-AF65-F5344CB8AC3E}">
        <p14:creationId xmlns:p14="http://schemas.microsoft.com/office/powerpoint/2010/main" val="5493564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dirty="0" smtClean="0"/>
              <a:t>Tam </a:t>
            </a:r>
            <a:r>
              <a:rPr lang="tr-TR" dirty="0"/>
              <a:t>dalga doğrultucularda ortalama değer</a:t>
            </a:r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1837721"/>
            <a:ext cx="9140944" cy="37378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06622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pPr algn="just"/>
            <a:r>
              <a:rPr lang="tr-TR" dirty="0" smtClean="0"/>
              <a:t>Köprü </a:t>
            </a:r>
            <a:r>
              <a:rPr lang="tr-TR" dirty="0"/>
              <a:t>tipi tam dalga doğrultucular</a:t>
            </a:r>
            <a:endParaRPr lang="tr-TR" dirty="0"/>
          </a:p>
        </p:txBody>
      </p:sp>
      <p:sp>
        <p:nvSpPr>
          <p:cNvPr id="2" name="Dikdörtgen 1"/>
          <p:cNvSpPr/>
          <p:nvPr/>
        </p:nvSpPr>
        <p:spPr>
          <a:xfrm>
            <a:off x="1097280" y="1932052"/>
            <a:ext cx="415494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Dört adet diyotun bir gövde içinde birleştirilmesiyle elde edilmiş olup dört ayağa sahiptirler. Bunlar devreye montajda kolaylık sağlar. Gövde üzerinde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sinüsoidal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(~) işareti bulunan ayaklar AC giriş uçlarıdır. (+) ve (-) </a:t>
            </a:r>
            <a:r>
              <a:rPr lang="tr-TR" sz="2000" dirty="0" err="1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iþareti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bulunan ayaklar ise DC çıkış </a:t>
            </a:r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uçlarıdır.</a:t>
            </a:r>
            <a:endParaRPr lang="tr-TR" sz="2000" dirty="0">
              <a:solidFill>
                <a:schemeClr val="accent1">
                  <a:lumMod val="7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37385" y="1932052"/>
            <a:ext cx="5718295" cy="39892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3911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Unvan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pPr algn="just"/>
            <a:r>
              <a:rPr lang="tr-TR" dirty="0" smtClean="0"/>
              <a:t>Köprü </a:t>
            </a:r>
            <a:r>
              <a:rPr lang="tr-TR" dirty="0"/>
              <a:t>tipi tam dalga doğrultucular</a:t>
            </a:r>
            <a:endParaRPr lang="tr-TR" dirty="0"/>
          </a:p>
        </p:txBody>
      </p:sp>
      <p:sp>
        <p:nvSpPr>
          <p:cNvPr id="2" name="Dikdörtgen 1"/>
          <p:cNvSpPr/>
          <p:nvPr/>
        </p:nvSpPr>
        <p:spPr>
          <a:xfrm>
            <a:off x="1097280" y="1932052"/>
            <a:ext cx="100584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Köprü tipi doğrultucuların avantajları:</a:t>
            </a:r>
          </a:p>
          <a:p>
            <a:pPr algn="just"/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1) İki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diyotlu tam dalga doğrultuculara göre daha küçük transformatör kullanılabileceğinden, maliyet, yer, ısınma bakımından avantaj sağlanır.</a:t>
            </a:r>
          </a:p>
          <a:p>
            <a:pPr algn="just"/>
            <a:r>
              <a:rPr lang="tr-TR" sz="2000" dirty="0" smtClean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2) Dört </a:t>
            </a:r>
            <a:r>
              <a:rPr lang="tr-TR" sz="2000" dirty="0">
                <a:solidFill>
                  <a:schemeClr val="accent1">
                    <a:lumMod val="7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diyot bir gövde üzerinde hazırlandığından montaj kolaylığı olmalıdır.</a:t>
            </a:r>
          </a:p>
        </p:txBody>
      </p:sp>
      <p:pic>
        <p:nvPicPr>
          <p:cNvPr id="3" name="Resim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97280" y="3450183"/>
            <a:ext cx="7467216" cy="24265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766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KAYNAKLAR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097279" y="1845734"/>
            <a:ext cx="10394135" cy="4023360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tr-TR" dirty="0"/>
              <a:t>Dr. </a:t>
            </a:r>
            <a:r>
              <a:rPr lang="tr-TR" dirty="0" err="1"/>
              <a:t>Öğr</a:t>
            </a:r>
            <a:r>
              <a:rPr lang="tr-TR" dirty="0"/>
              <a:t>. Üyesi Tarık </a:t>
            </a:r>
            <a:r>
              <a:rPr lang="tr-TR" dirty="0" err="1"/>
              <a:t>Erfidan</a:t>
            </a:r>
            <a:r>
              <a:rPr lang="tr-TR" dirty="0"/>
              <a:t>, Kocaeli Üniversitesi, Elektrik Mühendisliği, Elektronik Ders Notu, Kocaeli 2012.</a:t>
            </a:r>
          </a:p>
          <a:p>
            <a:pPr marL="457200" indent="-457200">
              <a:buAutoNum type="arabicPeriod"/>
            </a:pPr>
            <a:r>
              <a:rPr lang="tr-TR" dirty="0"/>
              <a:t> Elektronik 1, H. S. Selek, Seçkin Yayınları, 2011. 	</a:t>
            </a:r>
          </a:p>
          <a:p>
            <a:pPr marL="457200" indent="-457200">
              <a:buAutoNum type="arabicPeriod"/>
            </a:pP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143239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temaacik">
  <a:themeElements>
    <a:clrScheme name="Sıcak Mavi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aacik" id="{5FBA6BAB-3C3C-467B-A92E-FE4BE3482913}" vid="{13BE5C17-C18C-4C10-8ECA-B8C51E3C2020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2894</TotalTime>
  <Words>164</Words>
  <Application>Microsoft Office PowerPoint</Application>
  <PresentationFormat>Geniş ekran</PresentationFormat>
  <Paragraphs>18</Paragraphs>
  <Slides>9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2" baseType="lpstr">
      <vt:lpstr>Calibri</vt:lpstr>
      <vt:lpstr>Times New Roman</vt:lpstr>
      <vt:lpstr>temaacik</vt:lpstr>
      <vt:lpstr>  Tam dalga doğrultucular, köprü tipi tam dalga doğrultucular, tam dalga doğrultucularda ortalama değer </vt:lpstr>
      <vt:lpstr>Tam dalga doğrultucu</vt:lpstr>
      <vt:lpstr>Tam dalga doğrultucu</vt:lpstr>
      <vt:lpstr>Tam dalga doğrultucu</vt:lpstr>
      <vt:lpstr>Tam dalga doğrultucu</vt:lpstr>
      <vt:lpstr>Tam dalga doğrultucularda ortalama değer</vt:lpstr>
      <vt:lpstr>Köprü tipi tam dalga doğrultucular</vt:lpstr>
      <vt:lpstr>Köprü tipi tam dalga doğrultucular</vt:lpstr>
      <vt:lpstr>KAYNAKLAR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NBP103-Programlama Temelleri Ders Notu</dc:title>
  <dc:creator>BAP2</dc:creator>
  <cp:lastModifiedBy>Furkan KOÇAK</cp:lastModifiedBy>
  <cp:revision>145</cp:revision>
  <dcterms:created xsi:type="dcterms:W3CDTF">2017-11-13T19:25:20Z</dcterms:created>
  <dcterms:modified xsi:type="dcterms:W3CDTF">2020-01-21T14:46:23Z</dcterms:modified>
</cp:coreProperties>
</file>