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339" r:id="rId3"/>
    <p:sldId id="340" r:id="rId4"/>
    <p:sldId id="347" r:id="rId5"/>
    <p:sldId id="257" r:id="rId6"/>
    <p:sldId id="337" r:id="rId7"/>
    <p:sldId id="348" r:id="rId8"/>
    <p:sldId id="349" r:id="rId9"/>
    <p:sldId id="300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34" autoAdjust="0"/>
    <p:restoredTop sz="94660"/>
  </p:normalViewPr>
  <p:slideViewPr>
    <p:cSldViewPr snapToGrid="0">
      <p:cViewPr varScale="1">
        <p:scale>
          <a:sx n="86" d="100"/>
          <a:sy n="86" d="100"/>
        </p:scale>
        <p:origin x="540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21.01.2020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 Tam dalga doğrultucular, köprü tipi tam dalga doğrultucular, tam dalga doğrultucularda ortalama </a:t>
            </a:r>
            <a:r>
              <a:rPr lang="tr-TR" dirty="0" smtClean="0"/>
              <a:t>değer</a:t>
            </a:r>
            <a:r>
              <a:rPr lang="tr-TR" dirty="0"/>
              <a:t>	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/>
              <a:t>NET 115- Temel </a:t>
            </a:r>
            <a:r>
              <a:rPr lang="tr-TR" dirty="0" smtClean="0"/>
              <a:t>Elektronik</a:t>
            </a:r>
          </a:p>
          <a:p>
            <a:r>
              <a:rPr lang="tr-TR" dirty="0" err="1" smtClean="0"/>
              <a:t>Ö</a:t>
            </a:r>
            <a:r>
              <a:rPr lang="tr-TR" cap="none" dirty="0" err="1" smtClean="0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</a:t>
            </a:r>
            <a:r>
              <a:rPr lang="tr-TR" dirty="0" smtClean="0"/>
              <a:t>Nuri Furkan koçak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Tam </a:t>
            </a:r>
            <a:r>
              <a:rPr lang="tr-TR" dirty="0"/>
              <a:t>dalga doğrultucu</a:t>
            </a:r>
          </a:p>
        </p:txBody>
      </p:sp>
      <p:sp>
        <p:nvSpPr>
          <p:cNvPr id="4" name="Dikdörtgen 3"/>
          <p:cNvSpPr/>
          <p:nvPr/>
        </p:nvSpPr>
        <p:spPr>
          <a:xfrm>
            <a:off x="1097280" y="1921684"/>
            <a:ext cx="1032156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Profestonel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ve kaliteli güç kaynaklarının yapımında kullanılır.</a:t>
            </a:r>
            <a:endParaRPr lang="tr-TR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2321794"/>
            <a:ext cx="7414941" cy="361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74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Tam </a:t>
            </a:r>
            <a:r>
              <a:rPr lang="tr-TR" dirty="0"/>
              <a:t>dalga doğrultucu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1882581"/>
            <a:ext cx="7414899" cy="3592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908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Tam </a:t>
            </a:r>
            <a:r>
              <a:rPr lang="tr-TR" dirty="0"/>
              <a:t>dalga doğrultucu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977483"/>
            <a:ext cx="7064311" cy="3207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862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6749" y="1980734"/>
            <a:ext cx="5218997" cy="3405303"/>
          </a:xfrm>
          <a:prstGeom prst="rect">
            <a:avLst/>
          </a:prstGeom>
        </p:spPr>
      </p:pic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Tam </a:t>
            </a:r>
            <a:r>
              <a:rPr lang="tr-TR" dirty="0"/>
              <a:t>dalga doğrultucu</a:t>
            </a:r>
          </a:p>
        </p:txBody>
      </p:sp>
    </p:spTree>
    <p:extLst>
      <p:ext uri="{BB962C8B-B14F-4D97-AF65-F5344CB8AC3E}">
        <p14:creationId xmlns:p14="http://schemas.microsoft.com/office/powerpoint/2010/main" val="549356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Tam </a:t>
            </a:r>
            <a:r>
              <a:rPr lang="tr-TR" dirty="0"/>
              <a:t>dalga doğrultucularda ortalama değer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37721"/>
            <a:ext cx="9140944" cy="373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662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pPr algn="just"/>
            <a:r>
              <a:rPr lang="tr-TR" dirty="0" smtClean="0"/>
              <a:t>Köprü </a:t>
            </a:r>
            <a:r>
              <a:rPr lang="tr-TR" dirty="0"/>
              <a:t>tipi tam dalga doğrultucular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1097280" y="1932052"/>
            <a:ext cx="415494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Dört adet diyotun bir gövde içinde birleştirilmesiyle elde edilmiş olup dört ayağa sahiptirler. Bunlar devreye montajda kolaylık sağlar. Gövde üzerinde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sinüsoidal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(~) işareti bulunan ayaklar AC giriş uçlarıdır. (+) ve (-) </a:t>
            </a:r>
            <a:r>
              <a:rPr lang="tr-TR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iþareti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bulunan ayaklar ise DC çıkış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uçlarıdır.</a:t>
            </a:r>
            <a:endParaRPr lang="tr-TR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7385" y="1932052"/>
            <a:ext cx="5718295" cy="3989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11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pPr algn="just"/>
            <a:r>
              <a:rPr lang="tr-TR" dirty="0" smtClean="0"/>
              <a:t>Köprü </a:t>
            </a:r>
            <a:r>
              <a:rPr lang="tr-TR" dirty="0"/>
              <a:t>tipi tam dalga doğrultucular</a:t>
            </a: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1097280" y="1932052"/>
            <a:ext cx="10058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Köprü tipi doğrultucuların avantajları:</a:t>
            </a:r>
          </a:p>
          <a:p>
            <a:pPr algn="just"/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İki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diyotlu tam dalga doğrultuculara göre daha küçük transformatör kullanılabileceğinden, maliyet, yer, ısınma bakımından avantaj sağlanır.</a:t>
            </a:r>
          </a:p>
          <a:p>
            <a:pPr algn="just"/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Dört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diyot bir gövde üzerinde hazırlandığından montaj kolaylığı olmalıdır.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3450183"/>
            <a:ext cx="7467216" cy="2426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66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394135" cy="4023360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Tarık </a:t>
            </a:r>
            <a:r>
              <a:rPr lang="tr-TR" dirty="0" err="1"/>
              <a:t>Erfidan</a:t>
            </a:r>
            <a:r>
              <a:rPr lang="tr-TR" dirty="0"/>
              <a:t>, Kocaeli Üniversitesi, Elektrik Mühendisliği, Elektronik Ders Notu, Kocaeli 2012.</a:t>
            </a:r>
          </a:p>
          <a:p>
            <a:pPr marL="457200" indent="-457200">
              <a:buAutoNum type="arabicPeriod"/>
            </a:pPr>
            <a:r>
              <a:rPr lang="tr-TR" dirty="0"/>
              <a:t> Elektronik 1, H. S. Selek, Seçkin Yayınları, 2011. 	</a:t>
            </a:r>
          </a:p>
          <a:p>
            <a:pPr marL="457200" indent="-457200">
              <a:buAutoNum type="arabicPeriod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2894</TotalTime>
  <Words>164</Words>
  <Application>Microsoft Office PowerPoint</Application>
  <PresentationFormat>Geniş ekran</PresentationFormat>
  <Paragraphs>18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Calibri</vt:lpstr>
      <vt:lpstr>Times New Roman</vt:lpstr>
      <vt:lpstr>temaacik</vt:lpstr>
      <vt:lpstr>  Tam dalga doğrultucular, köprü tipi tam dalga doğrultucular, tam dalga doğrultucularda ortalama değer </vt:lpstr>
      <vt:lpstr>Tam dalga doğrultucu</vt:lpstr>
      <vt:lpstr>Tam dalga doğrultucu</vt:lpstr>
      <vt:lpstr>Tam dalga doğrultucu</vt:lpstr>
      <vt:lpstr>Tam dalga doğrultucu</vt:lpstr>
      <vt:lpstr>Tam dalga doğrultucularda ortalama değer</vt:lpstr>
      <vt:lpstr>Köprü tipi tam dalga doğrultucular</vt:lpstr>
      <vt:lpstr>Köprü tipi tam dalga doğrultucular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Furkan KOÇAK</cp:lastModifiedBy>
  <cp:revision>145</cp:revision>
  <dcterms:created xsi:type="dcterms:W3CDTF">2017-11-13T19:25:20Z</dcterms:created>
  <dcterms:modified xsi:type="dcterms:W3CDTF">2020-01-21T14:46:23Z</dcterms:modified>
</cp:coreProperties>
</file>