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39" r:id="rId3"/>
    <p:sldId id="340" r:id="rId4"/>
    <p:sldId id="347" r:id="rId5"/>
    <p:sldId id="257" r:id="rId6"/>
    <p:sldId id="337" r:id="rId7"/>
    <p:sldId id="348" r:id="rId8"/>
    <p:sldId id="349" r:id="rId9"/>
    <p:sldId id="30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Tam dalga doğrultucular, köprü tipi tam dalga doğrultucular, tam dalga doğrultucularda ortalama </a:t>
            </a:r>
            <a:r>
              <a:rPr lang="tr-TR" dirty="0" smtClean="0"/>
              <a:t>değer</a:t>
            </a:r>
            <a:r>
              <a:rPr lang="tr-TR" dirty="0"/>
              <a:t>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 </a:t>
            </a:r>
            <a:r>
              <a:rPr lang="tr-TR" dirty="0"/>
              <a:t>dalga doğrultucu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97280" y="1921684"/>
            <a:ext cx="103215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Profestonel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kaliteli güç kaynaklarının yapımında kullanılır.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321794"/>
            <a:ext cx="7414941" cy="361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Tam </a:t>
            </a:r>
            <a:r>
              <a:rPr lang="tr-TR" dirty="0"/>
              <a:t>dalga doğrultucu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82581"/>
            <a:ext cx="7414899" cy="3592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0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Tam </a:t>
            </a:r>
            <a:r>
              <a:rPr lang="tr-TR" dirty="0"/>
              <a:t>dalga doğrultucu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77483"/>
            <a:ext cx="7064311" cy="320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6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749" y="1980734"/>
            <a:ext cx="5218997" cy="3405303"/>
          </a:xfrm>
          <a:prstGeom prst="rect">
            <a:avLst/>
          </a:prstGeom>
        </p:spPr>
      </p:pic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Tam </a:t>
            </a:r>
            <a:r>
              <a:rPr lang="tr-TR" dirty="0"/>
              <a:t>dalga doğrultucu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Tam </a:t>
            </a:r>
            <a:r>
              <a:rPr lang="tr-TR" dirty="0"/>
              <a:t>dalga doğrultucularda ortalama değer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7721"/>
            <a:ext cx="9140944" cy="373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66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pPr algn="just"/>
            <a:r>
              <a:rPr lang="tr-TR" dirty="0" smtClean="0"/>
              <a:t>Köprü </a:t>
            </a:r>
            <a:r>
              <a:rPr lang="tr-TR" dirty="0"/>
              <a:t>tipi tam dalga doğrultucular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097280" y="1932052"/>
            <a:ext cx="4154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Dört adet diyotun bir gövde içinde birleştirilmesiyle elde edilmiş olup dört ayağa sahiptirler. Bunlar devreye montajda kolaylık sağlar. Gövde üzerinde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sinüsoidal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(~) işareti bulunan ayaklar AC giriş uçlarıdır. (+) ve (-)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iþareti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bulunan ayaklar ise DC çıkış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uçlarıdır.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7385" y="1932052"/>
            <a:ext cx="5718295" cy="398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1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pPr algn="just"/>
            <a:r>
              <a:rPr lang="tr-TR" dirty="0" smtClean="0"/>
              <a:t>Köprü </a:t>
            </a:r>
            <a:r>
              <a:rPr lang="tr-TR" dirty="0"/>
              <a:t>tipi tam dalga doğrultucular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097280" y="1932052"/>
            <a:ext cx="10058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Köprü tipi doğrultucuların avantajları: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İki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diyotlu tam dalga doğrultuculara göre daha küçük transformatör kullanılabileceğinden, maliyet, yer, ısınma bakımından avantaj sağlanır.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Dört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bir gövde üzerinde hazırlandığından montaj kolaylığı olmalıdır.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450183"/>
            <a:ext cx="7467216" cy="242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6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Tarık </a:t>
            </a:r>
            <a:r>
              <a:rPr lang="tr-TR" dirty="0" err="1"/>
              <a:t>Erfidan</a:t>
            </a:r>
            <a:r>
              <a:rPr lang="tr-TR" dirty="0"/>
              <a:t>, Kocaeli Üniversitesi, Elektrik Mühendisliği, Elektronik Ders Notu, Kocaeli 2012.</a:t>
            </a:r>
          </a:p>
          <a:p>
            <a:pPr marL="457200" indent="-457200">
              <a:buAutoNum type="arabicPeriod"/>
            </a:pPr>
            <a:r>
              <a:rPr lang="tr-TR" dirty="0"/>
              <a:t> Elektronik 1, H. S. Selek, Seçkin Yayınları, 2011. 	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2894</TotalTime>
  <Words>164</Words>
  <Application>Microsoft Office PowerPoint</Application>
  <PresentationFormat>Geniş ekran</PresentationFormat>
  <Paragraphs>18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  Tam dalga doğrultucular, köprü tipi tam dalga doğrultucular, tam dalga doğrultucularda ortalama değer </vt:lpstr>
      <vt:lpstr>Tam dalga doğrultucu</vt:lpstr>
      <vt:lpstr>Tam dalga doğrultucu</vt:lpstr>
      <vt:lpstr>Tam dalga doğrultucu</vt:lpstr>
      <vt:lpstr>Tam dalga doğrultucu</vt:lpstr>
      <vt:lpstr>Tam dalga doğrultucularda ortalama değer</vt:lpstr>
      <vt:lpstr>Köprü tipi tam dalga doğrultucular</vt:lpstr>
      <vt:lpstr>Köprü tipi tam dalga doğrultucular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145</cp:revision>
  <dcterms:created xsi:type="dcterms:W3CDTF">2017-11-13T19:25:20Z</dcterms:created>
  <dcterms:modified xsi:type="dcterms:W3CDTF">2020-01-21T14:46:23Z</dcterms:modified>
</cp:coreProperties>
</file>