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71" r:id="rId8"/>
    <p:sldId id="267" r:id="rId9"/>
    <p:sldId id="259" r:id="rId10"/>
    <p:sldId id="268" r:id="rId11"/>
    <p:sldId id="262" r:id="rId12"/>
    <p:sldId id="263" r:id="rId13"/>
    <p:sldId id="264" r:id="rId14"/>
    <p:sldId id="269" r:id="rId15"/>
    <p:sldId id="265" r:id="rId16"/>
    <p:sldId id="266" r:id="rId17"/>
    <p:sldId id="26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06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9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6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44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1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7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5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913228-E198-4509-B508-EA990897F0FE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DFBEA4-C60C-430C-BBA5-96E50C42B63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6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tr-TR" altLang="ko-KR" dirty="0" smtClean="0"/>
              <a:t>6</a:t>
            </a:r>
            <a:r>
              <a:rPr lang="ko-KR" altLang="en-US" dirty="0" smtClean="0"/>
              <a:t>과 </a:t>
            </a:r>
            <a:r>
              <a:rPr lang="ko-KR" altLang="en-US" dirty="0" smtClean="0"/>
              <a:t>전화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altLang="ko-KR" dirty="0" smtClean="0"/>
              <a:t>-</a:t>
            </a:r>
            <a:r>
              <a:rPr lang="ko-KR" altLang="en-US" dirty="0" smtClean="0"/>
              <a:t>아</a:t>
            </a:r>
            <a:r>
              <a:rPr lang="en-US" altLang="ko-KR" dirty="0" smtClean="0"/>
              <a:t>/</a:t>
            </a:r>
            <a:r>
              <a:rPr lang="ko-KR" altLang="en-US" dirty="0" smtClean="0"/>
              <a:t>어</a:t>
            </a:r>
            <a:r>
              <a:rPr lang="en-US" altLang="ko-KR" dirty="0" smtClean="0"/>
              <a:t>/</a:t>
            </a:r>
            <a:r>
              <a:rPr lang="ko-KR" altLang="en-US" dirty="0" smtClean="0"/>
              <a:t>여 주세요</a:t>
            </a:r>
            <a:endParaRPr lang="en-US" altLang="ko-KR" dirty="0" smtClean="0"/>
          </a:p>
          <a:p>
            <a:pPr algn="ctr"/>
            <a:r>
              <a:rPr lang="en-US" dirty="0" smtClean="0"/>
              <a:t>-(</a:t>
            </a:r>
            <a:r>
              <a:rPr lang="ko-KR" altLang="en-US" dirty="0" err="1" smtClean="0"/>
              <a:t>으</a:t>
            </a:r>
            <a:r>
              <a:rPr lang="en-US" altLang="ko-KR" dirty="0" smtClean="0"/>
              <a:t>)</a:t>
            </a:r>
            <a:r>
              <a:rPr lang="ko-KR" altLang="en-US" dirty="0" smtClean="0"/>
              <a:t>ㄹ 것이다</a:t>
            </a:r>
            <a:endParaRPr lang="en-US" altLang="ko-KR" dirty="0" smtClean="0"/>
          </a:p>
          <a:p>
            <a:pPr algn="ctr"/>
            <a:r>
              <a:rPr lang="en-US" dirty="0" smtClean="0"/>
              <a:t>-(</a:t>
            </a:r>
            <a:r>
              <a:rPr lang="ko-KR" altLang="en-US" dirty="0" err="1" smtClean="0"/>
              <a:t>으</a:t>
            </a:r>
            <a:r>
              <a:rPr lang="en-US" altLang="ko-KR" dirty="0" smtClean="0"/>
              <a:t>)</a:t>
            </a:r>
            <a:r>
              <a:rPr lang="ko-KR" altLang="en-US" dirty="0" smtClean="0"/>
              <a:t>ㄹ 게요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22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88473" y="579421"/>
            <a:ext cx="1147074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비가 와요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우산 좀 빌리다</a:t>
            </a:r>
            <a:r>
              <a:rPr lang="en-US" altLang="ko-KR" sz="2400" dirty="0" smtClean="0"/>
              <a:t>.</a:t>
            </a:r>
            <a:r>
              <a:rPr lang="en-US" altLang="ko-KR" sz="2400" dirty="0"/>
              <a:t> 		</a:t>
            </a:r>
            <a:r>
              <a:rPr lang="en-US" altLang="ko-KR" sz="2400" dirty="0" smtClean="0"/>
              <a:t>	→	</a:t>
            </a:r>
            <a:r>
              <a:rPr lang="ko-KR" altLang="en-US" sz="2400" dirty="0" smtClean="0"/>
              <a:t>우산 좀 빌려 주세요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전화번호 좀 이야기하다</a:t>
            </a:r>
            <a:r>
              <a:rPr lang="en-US" altLang="ko-KR" sz="2400" dirty="0" smtClean="0"/>
              <a:t>			→	</a:t>
            </a:r>
          </a:p>
          <a:p>
            <a:pPr>
              <a:lnSpc>
                <a:spcPct val="150000"/>
              </a:lnSpc>
            </a:pPr>
            <a:r>
              <a:rPr lang="ko-KR" altLang="en-US" sz="2400" dirty="0"/>
              <a:t>전화번호 </a:t>
            </a:r>
            <a:r>
              <a:rPr lang="ko-KR" altLang="en-US" sz="2400" dirty="0" smtClean="0"/>
              <a:t>좀 가르치다</a:t>
            </a:r>
            <a:r>
              <a:rPr lang="en-US" altLang="ko-KR" sz="2400" dirty="0"/>
              <a:t>			→	</a:t>
            </a:r>
          </a:p>
          <a:p>
            <a:pPr>
              <a:lnSpc>
                <a:spcPct val="150000"/>
              </a:lnSpc>
            </a:pPr>
            <a:r>
              <a:rPr lang="ko-KR" altLang="en-US" sz="2400" dirty="0" err="1" smtClean="0"/>
              <a:t>미도리</a:t>
            </a:r>
            <a:r>
              <a:rPr lang="ko-KR" altLang="en-US" sz="2400" dirty="0" smtClean="0"/>
              <a:t> 씨 좀 바꾸다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여기에 주소 좀 쓰다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미안해요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전화 좀 받다</a:t>
            </a:r>
            <a:r>
              <a:rPr lang="en-US" altLang="ko-KR" sz="2400" dirty="0"/>
              <a:t>			→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지금 사전이 없어요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사전 좀 빌리다</a:t>
            </a:r>
            <a:r>
              <a:rPr lang="en-US" altLang="ko-KR" sz="2400" dirty="0"/>
              <a:t>	</a:t>
            </a:r>
            <a:r>
              <a:rPr lang="en-US" altLang="ko-KR" sz="2400" dirty="0" smtClean="0"/>
              <a:t>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지금 좀 바빠요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나중에 전화하다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→</a:t>
            </a:r>
            <a:r>
              <a:rPr lang="en-US" altLang="ko-KR" sz="2400" dirty="0"/>
              <a:t>	</a:t>
            </a:r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endParaRPr 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39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-(</a:t>
            </a:r>
            <a:r>
              <a:rPr lang="ko-KR" altLang="en-US" dirty="0" err="1" smtClean="0"/>
              <a:t>으</a:t>
            </a:r>
            <a:r>
              <a:rPr lang="en-US" dirty="0" smtClean="0"/>
              <a:t>)</a:t>
            </a:r>
            <a:r>
              <a:rPr lang="ko-KR" altLang="en-US" dirty="0" smtClean="0"/>
              <a:t>ㄹ 것이다</a:t>
            </a:r>
            <a:endParaRPr lang="en-US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tr-TR" dirty="0" smtClean="0"/>
              <a:t>-</a:t>
            </a:r>
            <a:r>
              <a:rPr lang="tr-TR" dirty="0" err="1" smtClean="0"/>
              <a:t>aca</a:t>
            </a:r>
            <a:r>
              <a:rPr lang="en-US" dirty="0" smtClean="0"/>
              <a:t>k..</a:t>
            </a:r>
            <a:r>
              <a:rPr lang="tr-TR" dirty="0" smtClean="0"/>
              <a:t>.</a:t>
            </a:r>
          </a:p>
          <a:p>
            <a:pPr algn="ctr"/>
            <a:r>
              <a:rPr lang="tr-TR" dirty="0" smtClean="0"/>
              <a:t>-</a:t>
            </a:r>
            <a:r>
              <a:rPr lang="tr-TR" dirty="0" err="1" smtClean="0"/>
              <a:t>acak</a:t>
            </a:r>
            <a:r>
              <a:rPr lang="tr-TR" dirty="0" smtClean="0"/>
              <a:t> mı</a:t>
            </a:r>
            <a:r>
              <a:rPr lang="en-US" dirty="0" smtClean="0"/>
              <a:t>..</a:t>
            </a:r>
            <a:r>
              <a:rPr lang="tr-TR" dirty="0" smtClean="0"/>
              <a:t>? </a:t>
            </a:r>
          </a:p>
          <a:p>
            <a:pPr algn="ctr"/>
            <a:r>
              <a:rPr lang="tr-TR" dirty="0" err="1" smtClean="0"/>
              <a:t>vs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/>
              <a:t>ㄹ 것이다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가다</a:t>
            </a:r>
            <a:r>
              <a:rPr lang="en-US" altLang="ko-KR" sz="2400" dirty="0"/>
              <a:t>		→	</a:t>
            </a:r>
            <a:r>
              <a:rPr lang="ko-KR" altLang="en-US" sz="2400" dirty="0" smtClean="0"/>
              <a:t>갈 거예요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먹다</a:t>
            </a:r>
            <a:r>
              <a:rPr lang="en-US" altLang="ko-KR" sz="2400" dirty="0"/>
              <a:t>		→	</a:t>
            </a:r>
            <a:r>
              <a:rPr lang="ko-KR" altLang="en-US" sz="2400" dirty="0" smtClean="0"/>
              <a:t>먹을 거예요</a:t>
            </a:r>
            <a:r>
              <a:rPr lang="en-US" altLang="ko-KR" sz="2400" dirty="0"/>
              <a:t>.</a:t>
            </a: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-1" y="2926080"/>
            <a:ext cx="4060723" cy="3379124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-(</a:t>
            </a:r>
            <a:r>
              <a:rPr lang="ko-KR" altLang="en-US" sz="2000" dirty="0" err="1"/>
              <a:t>으</a:t>
            </a:r>
            <a:r>
              <a:rPr lang="en-US" altLang="ko-KR" sz="2000" dirty="0"/>
              <a:t>)</a:t>
            </a:r>
            <a:r>
              <a:rPr lang="ko-KR" altLang="en-US" sz="2000" dirty="0"/>
              <a:t>ㄹ </a:t>
            </a:r>
            <a:r>
              <a:rPr lang="ko-KR" altLang="en-US" sz="2000" dirty="0" smtClean="0"/>
              <a:t>것이다        </a:t>
            </a:r>
            <a:r>
              <a:rPr lang="en-US" altLang="ko-KR" sz="2000" dirty="0" smtClean="0"/>
              <a:t>→ -(</a:t>
            </a:r>
            <a:r>
              <a:rPr lang="ko-KR" altLang="en-US" sz="2000" dirty="0" err="1"/>
              <a:t>으</a:t>
            </a:r>
            <a:r>
              <a:rPr lang="en-US" altLang="ko-KR" sz="2000" dirty="0"/>
              <a:t>)</a:t>
            </a:r>
            <a:r>
              <a:rPr lang="ko-KR" altLang="en-US" sz="2000" dirty="0"/>
              <a:t>ㄹ </a:t>
            </a:r>
            <a:r>
              <a:rPr lang="ko-KR" altLang="en-US" sz="2000" dirty="0" smtClean="0"/>
              <a:t>거예요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sesli</a:t>
            </a:r>
            <a:r>
              <a:rPr lang="en-US" altLang="ko-KR" sz="2000" dirty="0"/>
              <a:t>) + </a:t>
            </a:r>
            <a:r>
              <a:rPr lang="ko-KR" altLang="en-US" sz="2000" dirty="0" smtClean="0"/>
              <a:t>ㄹ</a:t>
            </a:r>
            <a:r>
              <a:rPr lang="tr-TR" altLang="ko-KR" sz="2000" dirty="0" smtClean="0"/>
              <a:t> </a:t>
            </a:r>
            <a:r>
              <a:rPr lang="ko-KR" altLang="en-US" sz="2000" dirty="0" smtClean="0"/>
              <a:t>거예요</a:t>
            </a:r>
            <a:endParaRPr lang="ko-KR" altLang="en-US" sz="2000" dirty="0"/>
          </a:p>
          <a:p>
            <a:r>
              <a:rPr lang="en-US" altLang="ko-KR" sz="2000" dirty="0"/>
              <a:t>Fiil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sessiz</a:t>
            </a:r>
            <a:r>
              <a:rPr lang="en-US" altLang="ko-KR" sz="2000" dirty="0"/>
              <a:t>) + </a:t>
            </a:r>
            <a:r>
              <a:rPr lang="ko-KR" altLang="en-US" sz="2000" dirty="0" smtClean="0"/>
              <a:t>을 거예요</a:t>
            </a:r>
            <a:endParaRPr lang="ko-KR" alt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02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/>
              <a:t>ㄹ 것이다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내일 친구와 만날 거예요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주말에 뭐 할 거예요</a:t>
            </a:r>
            <a:r>
              <a:rPr lang="en-US" altLang="ko-KR" sz="2400" dirty="0" smtClean="0"/>
              <a:t>?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한국에 가면 어디에서 살 거예요</a:t>
            </a:r>
            <a:r>
              <a:rPr lang="en-US" altLang="ko-KR" sz="2400" dirty="0" smtClean="0"/>
              <a:t>?</a:t>
            </a:r>
          </a:p>
          <a:p>
            <a:endParaRPr lang="en-US" altLang="ko-KR" sz="2400" dirty="0"/>
          </a:p>
          <a:p>
            <a:r>
              <a:rPr lang="ko-KR" altLang="en-US" sz="2400" dirty="0" smtClean="0"/>
              <a:t>집에 있을 거예요</a:t>
            </a:r>
            <a:r>
              <a:rPr lang="en-US" altLang="ko-KR" sz="2400" dirty="0" smtClean="0"/>
              <a:t>.</a:t>
            </a:r>
            <a:endParaRPr lang="en-US" altLang="ko-KR" sz="2400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0" y="2926080"/>
            <a:ext cx="4050890" cy="393192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 smtClean="0"/>
              <a:t>Olası bir gelecek faaliyetinden bahsederken kullanılır.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 smtClean="0"/>
              <a:t>Kesin değildir ancak konuşanın bahsi geçen eylemi yapma niyetini içerir.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000" dirty="0" smtClean="0"/>
              <a:t>«Gelecekte herhangi bir eylemi yapacağına dair kuvvetli istek ya da niyet belirtir.»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아마 </a:t>
            </a:r>
            <a:r>
              <a:rPr lang="tr-TR" altLang="ko-KR" sz="2000" dirty="0" smtClean="0"/>
              <a:t>ile kullanımı yaygındır.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41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27153" y="271604"/>
            <a:ext cx="752342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잘 읽다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 	</a:t>
            </a:r>
            <a:r>
              <a:rPr lang="ko-KR" altLang="en-US" sz="2400" dirty="0" smtClean="0"/>
              <a:t>잘 읽을 거예요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전화를 걸다</a:t>
            </a:r>
            <a:r>
              <a:rPr lang="en-US" altLang="ko-KR" sz="2400" dirty="0" smtClean="0"/>
              <a:t>			→	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전화를 받다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지금 바쁘다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집에 있다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한국에 살다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날씨가 따뜻하다</a:t>
            </a:r>
            <a:r>
              <a:rPr lang="en-US" altLang="ko-KR" sz="2400" dirty="0"/>
              <a:t>		→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날씨가 맑다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영화가 재미있다</a:t>
            </a:r>
            <a:r>
              <a:rPr lang="en-US" altLang="ko-KR" sz="2400" dirty="0"/>
              <a:t>		→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밖에 나갔어요</a:t>
            </a:r>
            <a:r>
              <a:rPr lang="en-US" altLang="ko-KR" sz="2400" dirty="0"/>
              <a:t>		→	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어제 전화했어요</a:t>
            </a:r>
            <a:r>
              <a:rPr lang="en-US" altLang="ko-KR" sz="2400" dirty="0"/>
              <a:t>		→	</a:t>
            </a:r>
            <a:endParaRPr 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444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 err="1" smtClean="0"/>
              <a:t>ㄹ게요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-</a:t>
            </a:r>
            <a:r>
              <a:rPr lang="tr-TR" dirty="0" err="1" smtClean="0"/>
              <a:t>acağım</a:t>
            </a:r>
            <a:r>
              <a:rPr lang="en-US" dirty="0" smtClean="0"/>
              <a:t>.</a:t>
            </a:r>
            <a:endParaRPr lang="en-US" dirty="0"/>
          </a:p>
          <a:p>
            <a:pPr algn="ctr"/>
            <a:r>
              <a:rPr lang="tr-TR" dirty="0" smtClean="0"/>
              <a:t>-</a:t>
            </a:r>
            <a:r>
              <a:rPr lang="tr-TR" dirty="0" err="1" smtClean="0"/>
              <a:t>acağız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ko-KR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 err="1" smtClean="0"/>
              <a:t>ㄹ게요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36198" y="731520"/>
            <a:ext cx="6856642" cy="5257800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-</a:t>
            </a:r>
            <a:r>
              <a:rPr lang="ko-KR" altLang="en-US" sz="2400" dirty="0" err="1"/>
              <a:t>ㄹ게요</a:t>
            </a:r>
            <a:r>
              <a:rPr lang="ko-KR" altLang="en-US" sz="2400" dirty="0"/>
              <a:t>		가다 	→ 	갈게요</a:t>
            </a:r>
          </a:p>
          <a:p>
            <a:r>
              <a:rPr lang="ko-KR" altLang="en-US" sz="2400" dirty="0"/>
              <a:t>			오다 	→ 	올게요</a:t>
            </a:r>
          </a:p>
          <a:p>
            <a:endParaRPr lang="ko-KR" altLang="en-US" sz="2400" dirty="0"/>
          </a:p>
          <a:p>
            <a:endParaRPr lang="ko-KR" altLang="en-US" sz="2400" dirty="0"/>
          </a:p>
          <a:p>
            <a:r>
              <a:rPr lang="en-US" altLang="ko-KR" sz="2400" dirty="0"/>
              <a:t>-</a:t>
            </a:r>
            <a:r>
              <a:rPr lang="ko-KR" altLang="en-US" sz="2400" dirty="0" err="1"/>
              <a:t>을게요</a:t>
            </a:r>
            <a:r>
              <a:rPr lang="ko-KR" altLang="en-US" sz="2400" dirty="0"/>
              <a:t>		먹다 	→ 	먹을게요</a:t>
            </a:r>
          </a:p>
          <a:p>
            <a:r>
              <a:rPr lang="ko-KR" altLang="en-US" sz="2400" dirty="0"/>
              <a:t>			받다 	→ 	받을게요</a:t>
            </a:r>
          </a:p>
          <a:p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0" y="2926080"/>
            <a:ext cx="4021394" cy="3931920"/>
          </a:xfrm>
        </p:spPr>
        <p:txBody>
          <a:bodyPr>
            <a:normAutofit/>
          </a:bodyPr>
          <a:lstStyle/>
          <a:p>
            <a:endParaRPr lang="tr-TR" altLang="ko-KR" sz="2000" dirty="0" smtClean="0"/>
          </a:p>
          <a:p>
            <a:endParaRPr lang="tr-TR" altLang="ko-KR" sz="2000" dirty="0"/>
          </a:p>
          <a:p>
            <a:r>
              <a:rPr lang="en-US" altLang="ko-KR" sz="2000" dirty="0" err="1" smtClean="0"/>
              <a:t>Fiil</a:t>
            </a:r>
            <a:r>
              <a:rPr lang="en-US" altLang="ko-KR" sz="2000" dirty="0" smtClean="0"/>
              <a:t>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sesli</a:t>
            </a:r>
            <a:r>
              <a:rPr lang="en-US" altLang="ko-KR" sz="2000" dirty="0"/>
              <a:t>) + </a:t>
            </a:r>
            <a:r>
              <a:rPr lang="ko-KR" altLang="en-US" sz="2000" dirty="0" err="1" smtClean="0"/>
              <a:t>ㄹ게요</a:t>
            </a:r>
            <a:endParaRPr lang="ko-KR" altLang="en-US" sz="2000" dirty="0"/>
          </a:p>
          <a:p>
            <a:r>
              <a:rPr lang="en-US" altLang="ko-KR" sz="2000" dirty="0" err="1"/>
              <a:t>Fiil</a:t>
            </a:r>
            <a:r>
              <a:rPr lang="en-US" altLang="ko-KR" sz="2000" dirty="0"/>
              <a:t> </a:t>
            </a:r>
            <a:r>
              <a:rPr lang="en-US" altLang="ko-KR" sz="2000" dirty="0" err="1"/>
              <a:t>kökü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sessiz</a:t>
            </a:r>
            <a:r>
              <a:rPr lang="en-US" altLang="ko-KR" sz="2000" dirty="0"/>
              <a:t>) + </a:t>
            </a:r>
            <a:r>
              <a:rPr lang="ko-KR" altLang="en-US" sz="2000" dirty="0" err="1" smtClean="0"/>
              <a:t>을게요</a:t>
            </a:r>
            <a:endParaRPr lang="ko-KR" alt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63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ko-KR" dirty="0"/>
              <a:t>-(</a:t>
            </a:r>
            <a:r>
              <a:rPr lang="ko-KR" altLang="en-US" dirty="0" err="1"/>
              <a:t>으</a:t>
            </a:r>
            <a:r>
              <a:rPr lang="en-US" altLang="ko-KR" dirty="0"/>
              <a:t>)</a:t>
            </a:r>
            <a:r>
              <a:rPr lang="ko-KR" altLang="en-US" dirty="0" err="1" smtClean="0"/>
              <a:t>ㄹ게요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90931" y="731520"/>
            <a:ext cx="766828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Genel konuşma</a:t>
            </a:r>
            <a:r>
              <a:rPr lang="en-US" sz="2400" dirty="0"/>
              <a:t>	</a:t>
            </a:r>
            <a:r>
              <a:rPr lang="en-US" sz="2400" dirty="0" smtClean="0"/>
              <a:t>	"</a:t>
            </a:r>
            <a:r>
              <a:rPr lang="ko-KR" altLang="en-US" sz="2400" dirty="0"/>
              <a:t>영희가 갈게요</a:t>
            </a:r>
            <a:r>
              <a:rPr lang="en-US" altLang="ko-KR" sz="2400" dirty="0"/>
              <a:t>"	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tr-TR" sz="2400" dirty="0" smtClean="0"/>
              <a:t>Genel konuşma		</a:t>
            </a:r>
            <a:r>
              <a:rPr lang="en-US" sz="2400" dirty="0"/>
              <a:t> </a:t>
            </a:r>
            <a:r>
              <a:rPr lang="en-US" sz="2400" dirty="0" smtClean="0"/>
              <a:t>"</a:t>
            </a:r>
            <a:r>
              <a:rPr lang="ko-KR" altLang="en-US" sz="2400" dirty="0" smtClean="0"/>
              <a:t>게가 갈게요</a:t>
            </a:r>
            <a:r>
              <a:rPr lang="en-US" altLang="ko-KR" sz="2400" dirty="0" smtClean="0"/>
              <a:t>?"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Telefonda konuşan iki kişi</a:t>
            </a:r>
            <a:r>
              <a:rPr lang="en-US" sz="2400" dirty="0"/>
              <a:t>	"</a:t>
            </a:r>
            <a:r>
              <a:rPr lang="ko-KR" altLang="en-US" sz="2400" dirty="0"/>
              <a:t>내일 전화할게요</a:t>
            </a:r>
            <a:r>
              <a:rPr lang="en-US" altLang="ko-KR" sz="2400" dirty="0"/>
              <a:t>."	</a:t>
            </a:r>
            <a:endParaRPr lang="en-US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Herhangi birisi ile konuşurken	</a:t>
            </a:r>
            <a:r>
              <a:rPr lang="en-US" sz="2400" dirty="0" smtClean="0"/>
              <a:t>"</a:t>
            </a:r>
            <a:r>
              <a:rPr lang="ko-KR" altLang="en-US" sz="2400" dirty="0"/>
              <a:t>다음 주에 내가 이사할게</a:t>
            </a:r>
            <a:r>
              <a:rPr lang="en-US" altLang="ko-KR" sz="2400" dirty="0"/>
              <a:t>."	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tr-TR" sz="2400" dirty="0" smtClean="0"/>
              <a:t>Oda arkadaşı ile konuşurken</a:t>
            </a:r>
            <a:r>
              <a:rPr lang="en-US" sz="2400" dirty="0"/>
              <a:t>	"</a:t>
            </a:r>
            <a:r>
              <a:rPr lang="ko-KR" altLang="en-US" sz="2400" dirty="0"/>
              <a:t>다음 주에 내가 이사할게</a:t>
            </a:r>
            <a:r>
              <a:rPr lang="en-US" altLang="ko-KR" sz="2400" dirty="0"/>
              <a:t>."	</a:t>
            </a:r>
            <a:endParaRPr lang="en-US" altLang="ko-KR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0" y="2926080"/>
            <a:ext cx="4041058" cy="3931920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Yalnızca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birinci</a:t>
            </a:r>
            <a:r>
              <a:rPr lang="tr-TR" sz="2000" dirty="0" smtClean="0"/>
              <a:t> tekil ya da çoğul şahıs ile..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Sadece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bildiri</a:t>
            </a:r>
            <a:r>
              <a:rPr lang="tr-TR" sz="2000" dirty="0" smtClean="0"/>
              <a:t> olabilir, soru olamaz.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Dinleyen kişi ile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doğrudan</a:t>
            </a:r>
            <a:r>
              <a:rPr lang="tr-TR" sz="2000" dirty="0" smtClean="0"/>
              <a:t> alakalı ya da dinleyen kişi adına olan durumlarda kullanılır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Dinleyen kişinin söylediğine tepki ya da sonucu olarak konuşanın yapacağı eylemi ifade eder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56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94233" y="181070"/>
            <a:ext cx="95785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내가 읽다 </a:t>
            </a:r>
            <a:r>
              <a:rPr lang="en-US" altLang="ko-KR" sz="2400" dirty="0"/>
              <a:t>			</a:t>
            </a:r>
            <a:r>
              <a:rPr lang="en-US" altLang="ko-KR" sz="2400" dirty="0" smtClean="0"/>
              <a:t>	→ 	</a:t>
            </a:r>
            <a:r>
              <a:rPr lang="ko-KR" altLang="en-US" sz="2400" dirty="0" smtClean="0"/>
              <a:t>내가 읽을게요</a:t>
            </a:r>
            <a:r>
              <a:rPr lang="en-US" altLang="ko-KR" sz="2400" dirty="0"/>
              <a:t>.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나중에 전화하다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내가 전화를 받다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다음 주에 전화를 걸다</a:t>
            </a:r>
            <a:r>
              <a:rPr lang="en-US" altLang="ko-KR" sz="2400" dirty="0"/>
              <a:t>		→	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여기에 앉다</a:t>
            </a:r>
            <a:r>
              <a:rPr lang="en-US" altLang="ko-KR" sz="2400" dirty="0"/>
              <a:t>		</a:t>
            </a:r>
            <a:r>
              <a:rPr lang="en-US" altLang="ko-KR" sz="2400" dirty="0" smtClean="0"/>
              <a:t>	→</a:t>
            </a:r>
            <a:r>
              <a:rPr lang="en-US" altLang="ko-KR" sz="2400" dirty="0"/>
              <a:t>	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내가 도와주다</a:t>
            </a:r>
            <a:r>
              <a:rPr lang="en-US" altLang="ko-KR" sz="2400" dirty="0"/>
              <a:t>			→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여기에서 놀다</a:t>
            </a:r>
            <a:r>
              <a:rPr lang="en-US" altLang="ko-KR" sz="2400" dirty="0"/>
              <a:t>			→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내가 사진을 찍다</a:t>
            </a:r>
            <a:r>
              <a:rPr lang="en-US" altLang="ko-KR" sz="2400" dirty="0"/>
              <a:t>			→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조금 더 기다리다</a:t>
            </a:r>
            <a:r>
              <a:rPr lang="en-US" altLang="ko-KR" sz="2400" dirty="0"/>
              <a:t>			→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내가 가르쳐 주다</a:t>
            </a:r>
            <a:r>
              <a:rPr lang="en-US" altLang="ko-KR" sz="2400" dirty="0"/>
              <a:t>			→</a:t>
            </a:r>
            <a:endParaRPr lang="en-US" altLang="ko-KR" sz="24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400" dirty="0" smtClean="0"/>
              <a:t>이 음악을 듣다</a:t>
            </a:r>
            <a:r>
              <a:rPr lang="en-US" altLang="ko-KR" sz="2400" dirty="0"/>
              <a:t>			→</a:t>
            </a:r>
            <a:endParaRPr 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133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 smtClean="0"/>
              <a:t>마이클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여보세요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거기 이 선생님 댁이지요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000" dirty="0" smtClean="0"/>
              <a:t>부     인</a:t>
            </a:r>
            <a:r>
              <a:rPr lang="en-US" altLang="ko-KR" sz="3000" dirty="0" smtClean="0"/>
              <a:t>	: </a:t>
            </a:r>
            <a:r>
              <a:rPr lang="ko-KR" altLang="en-US" sz="3000" dirty="0" smtClean="0"/>
              <a:t>네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그런데요</a:t>
            </a:r>
            <a:r>
              <a:rPr lang="en-US" altLang="ko-KR" sz="3000" dirty="0" smtClean="0"/>
              <a:t>.</a:t>
            </a:r>
          </a:p>
          <a:p>
            <a:r>
              <a:rPr lang="ko-KR" altLang="en-US" sz="3200" dirty="0"/>
              <a:t>마이클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저는 마이클인데요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이 선생님 계세요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000" dirty="0"/>
              <a:t>부     인</a:t>
            </a:r>
            <a:r>
              <a:rPr lang="en-US" altLang="ko-KR" sz="3000" dirty="0"/>
              <a:t>	</a:t>
            </a:r>
            <a:r>
              <a:rPr lang="en-US" altLang="ko-KR" sz="3000" dirty="0" smtClean="0"/>
              <a:t>:</a:t>
            </a:r>
            <a:r>
              <a:rPr lang="ko-KR" altLang="en-US" sz="3200" dirty="0"/>
              <a:t> </a:t>
            </a:r>
            <a:r>
              <a:rPr lang="ko-KR" altLang="en-US" sz="3200" dirty="0" smtClean="0"/>
              <a:t>네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잠깐만 기다리세요</a:t>
            </a:r>
            <a:r>
              <a:rPr lang="en-US" altLang="ko-KR" sz="3200" dirty="0" smtClean="0"/>
              <a:t>.</a:t>
            </a:r>
          </a:p>
          <a:p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99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케</a:t>
            </a:r>
            <a:r>
              <a:rPr lang="ko-KR" altLang="en-US" sz="3200" dirty="0" smtClean="0"/>
              <a:t>    빈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여보세요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다케시 씨 좀 바꿔 주세요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토마스</a:t>
            </a:r>
            <a:r>
              <a:rPr lang="en-US" altLang="ko-KR" sz="3200" dirty="0" smtClean="0"/>
              <a:t>	: </a:t>
            </a:r>
            <a:r>
              <a:rPr lang="ko-KR" altLang="en-US" sz="3200" dirty="0" smtClean="0"/>
              <a:t>다케시 씨는 학교에 갔어요</a:t>
            </a:r>
            <a:r>
              <a:rPr lang="en-US" altLang="ko-KR" sz="3200" dirty="0" smtClean="0"/>
              <a:t>.</a:t>
            </a:r>
            <a:r>
              <a:rPr lang="ko-KR" altLang="en-US" sz="3200" dirty="0" smtClean="0"/>
              <a:t> </a:t>
            </a:r>
            <a:endParaRPr lang="en-US" altLang="ko-KR" sz="3200" dirty="0" smtClean="0"/>
          </a:p>
          <a:p>
            <a:r>
              <a:rPr lang="ko-KR" altLang="en-US" sz="3200" dirty="0" err="1" smtClean="0"/>
              <a:t>케</a:t>
            </a:r>
            <a:r>
              <a:rPr lang="ko-KR" altLang="en-US" sz="3200" dirty="0" smtClean="0"/>
              <a:t>    </a:t>
            </a:r>
            <a:r>
              <a:rPr lang="ko-KR" altLang="en-US" sz="3200" dirty="0"/>
              <a:t>빈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그럼 집에 몇 시쯤 들어와요</a:t>
            </a:r>
            <a:r>
              <a:rPr lang="en-US" altLang="ko-KR" sz="3200" dirty="0" smtClean="0"/>
              <a:t>?</a:t>
            </a:r>
            <a:endParaRPr lang="en-US" altLang="ko-KR" sz="3200" dirty="0"/>
          </a:p>
          <a:p>
            <a:r>
              <a:rPr lang="ko-KR" altLang="en-US" sz="3200" dirty="0"/>
              <a:t>토마스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글쎄요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아마 여섯 시쯤 들어올 거예요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err="1" smtClean="0"/>
              <a:t>케</a:t>
            </a:r>
            <a:r>
              <a:rPr lang="ko-KR" altLang="en-US" sz="3200" dirty="0" smtClean="0"/>
              <a:t>    </a:t>
            </a:r>
            <a:r>
              <a:rPr lang="ko-KR" altLang="en-US" sz="3200" dirty="0"/>
              <a:t>빈</a:t>
            </a:r>
            <a:r>
              <a:rPr lang="en-US" altLang="ko-KR" sz="3200" dirty="0"/>
              <a:t>	: </a:t>
            </a:r>
            <a:r>
              <a:rPr lang="ko-KR" altLang="en-US" sz="3200" dirty="0" smtClean="0"/>
              <a:t>그러면 제가 일곱 시쯤 다시 </a:t>
            </a:r>
            <a:r>
              <a:rPr lang="ko-KR" altLang="en-US" sz="3200" dirty="0" err="1" smtClean="0"/>
              <a:t>전화할게요</a:t>
            </a:r>
            <a:r>
              <a:rPr lang="en-US" altLang="ko-KR" sz="3200" dirty="0" smtClean="0"/>
              <a:t>.</a:t>
            </a:r>
            <a:endParaRPr lang="en-US" altLang="ko-KR" sz="3000" dirty="0"/>
          </a:p>
          <a:p>
            <a:pPr marL="0" indent="0">
              <a:buNone/>
            </a:pPr>
            <a:r>
              <a:rPr lang="en-US" altLang="ko-KR" sz="3000" dirty="0" smtClean="0"/>
              <a:t>		  </a:t>
            </a:r>
            <a:r>
              <a:rPr lang="ko-KR" altLang="en-US" sz="3000" dirty="0" smtClean="0"/>
              <a:t>안녕히 계세요</a:t>
            </a:r>
            <a:r>
              <a:rPr lang="en-US" altLang="ko-KR" sz="3000" dirty="0" smtClean="0"/>
              <a:t>.</a:t>
            </a:r>
            <a:endParaRPr lang="en-US" altLang="ko-KR" sz="3200" dirty="0"/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74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496072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여러분은 친구에게 편지를 자주 써요</a:t>
            </a:r>
            <a:r>
              <a:rPr lang="en-US" altLang="ko-KR" sz="3200" dirty="0" smtClean="0"/>
              <a:t>?</a:t>
            </a:r>
          </a:p>
          <a:p>
            <a:r>
              <a:rPr lang="ko-KR" altLang="en-US" sz="3200" dirty="0" smtClean="0"/>
              <a:t>저는 편지를 잘 안 써요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그 대신 자주 전화를 하고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이메일을 보내요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저도 친구들에게서 전화와 이메일을 자주 받아요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오늘도 친구들에게 이메일을 보냈어요</a:t>
            </a:r>
            <a:r>
              <a:rPr lang="en-US" altLang="ko-KR" sz="3200" dirty="0" smtClean="0"/>
              <a:t>.</a:t>
            </a:r>
            <a:endParaRPr lang="en-US" altLang="ko-KR" dirty="0"/>
          </a:p>
          <a:p>
            <a:r>
              <a:rPr lang="ko-KR" altLang="en-US" sz="3200" dirty="0" smtClean="0"/>
              <a:t>제 이메일을 읽고 친구가 바로 답장을 보냈어요</a:t>
            </a:r>
            <a:r>
              <a:rPr lang="en-US" altLang="ko-KR" sz="3200" dirty="0" smtClean="0"/>
              <a:t>.</a:t>
            </a:r>
          </a:p>
          <a:p>
            <a:r>
              <a:rPr lang="ko-KR" altLang="en-US" sz="3200" dirty="0" smtClean="0"/>
              <a:t>아주 기뻤어요</a:t>
            </a:r>
            <a:r>
              <a:rPr lang="en-US" altLang="ko-KR" sz="3200" dirty="0" smtClean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170474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54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어휘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436198" y="353084"/>
            <a:ext cx="6856642" cy="6201625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댁</a:t>
            </a:r>
            <a:r>
              <a:rPr lang="en-US" altLang="ko-KR" sz="2400" dirty="0" smtClean="0"/>
              <a:t>		</a:t>
            </a:r>
            <a:r>
              <a:rPr lang="tr-TR" altLang="ko-KR" sz="2400" dirty="0" smtClean="0"/>
              <a:t>	</a:t>
            </a:r>
            <a:r>
              <a:rPr lang="en-US" altLang="ko-KR" sz="2400" dirty="0" smtClean="0"/>
              <a:t>-	</a:t>
            </a:r>
            <a:r>
              <a:rPr lang="ko-KR" altLang="en-US" sz="2400" dirty="0" smtClean="0"/>
              <a:t>집</a:t>
            </a:r>
            <a:endParaRPr lang="en-US" altLang="ko-KR" sz="2400" dirty="0" smtClean="0"/>
          </a:p>
          <a:p>
            <a:r>
              <a:rPr lang="ko-KR" altLang="en-US" sz="2400" dirty="0" smtClean="0"/>
              <a:t>부인</a:t>
            </a:r>
            <a:r>
              <a:rPr lang="en-US" altLang="ko-KR" sz="2400" dirty="0" smtClean="0"/>
              <a:t>		</a:t>
            </a:r>
            <a:r>
              <a:rPr lang="tr-TR" altLang="ko-KR" sz="2400" dirty="0" smtClean="0"/>
              <a:t>	</a:t>
            </a:r>
            <a:r>
              <a:rPr lang="en-US" altLang="ko-KR" sz="2400" dirty="0" smtClean="0"/>
              <a:t>-	</a:t>
            </a:r>
            <a:r>
              <a:rPr lang="tr-TR" altLang="ko-KR" sz="2400" dirty="0" smtClean="0"/>
              <a:t>karı</a:t>
            </a:r>
            <a:r>
              <a:rPr lang="en-US" altLang="ko-KR" sz="2400" dirty="0" smtClean="0"/>
              <a:t> (</a:t>
            </a:r>
            <a:r>
              <a:rPr lang="tr-TR" altLang="ko-KR" sz="2400" dirty="0" smtClean="0"/>
              <a:t>eş)</a:t>
            </a:r>
          </a:p>
          <a:p>
            <a:r>
              <a:rPr lang="ko-KR" altLang="en-US" sz="2400" dirty="0" smtClean="0"/>
              <a:t>계시다</a:t>
            </a:r>
            <a:r>
              <a:rPr lang="en-US" altLang="ko-KR" sz="2400" dirty="0" smtClean="0"/>
              <a:t>		-	</a:t>
            </a:r>
            <a:r>
              <a:rPr lang="ko-KR" altLang="en-US" sz="2400" dirty="0" smtClean="0"/>
              <a:t>있다</a:t>
            </a:r>
            <a:endParaRPr lang="tr-TR" altLang="ko-KR" sz="2400" dirty="0" smtClean="0"/>
          </a:p>
          <a:p>
            <a:r>
              <a:rPr lang="ko-KR" altLang="en-US" sz="2400" dirty="0"/>
              <a:t>안녕히 </a:t>
            </a:r>
            <a:r>
              <a:rPr lang="ko-KR" altLang="en-US" sz="2400" dirty="0" smtClean="0"/>
              <a:t>계세요</a:t>
            </a:r>
            <a:r>
              <a:rPr lang="en-US" altLang="ko-KR" sz="2400" dirty="0" smtClean="0"/>
              <a:t>	-</a:t>
            </a:r>
            <a:r>
              <a:rPr lang="tr-TR" altLang="ko-KR" sz="2400" dirty="0" smtClean="0"/>
              <a:t>	Hoşça </a:t>
            </a:r>
            <a:r>
              <a:rPr lang="tr-TR" altLang="ko-KR" sz="2400" u="sng" dirty="0" smtClean="0"/>
              <a:t>kal</a:t>
            </a:r>
          </a:p>
          <a:p>
            <a:r>
              <a:rPr lang="ko-KR" altLang="en-US" sz="2400" dirty="0" smtClean="0"/>
              <a:t>안녕히 가세요</a:t>
            </a:r>
            <a:r>
              <a:rPr lang="en-US" altLang="ko-KR" sz="2400" dirty="0" smtClean="0"/>
              <a:t>	-</a:t>
            </a:r>
            <a:r>
              <a:rPr lang="tr-TR" altLang="ko-KR" sz="2400" dirty="0" smtClean="0"/>
              <a:t>	Güle güle </a:t>
            </a:r>
            <a:r>
              <a:rPr lang="tr-TR" altLang="ko-KR" sz="2400" u="sng" dirty="0" smtClean="0"/>
              <a:t>(git)</a:t>
            </a:r>
            <a:endParaRPr lang="en-US" sz="2400" u="sng" dirty="0"/>
          </a:p>
          <a:p>
            <a:r>
              <a:rPr lang="ko-KR" altLang="en-US" sz="2400" dirty="0" smtClean="0"/>
              <a:t>잠깐만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bir dakika</a:t>
            </a:r>
            <a:endParaRPr lang="en-US" altLang="ko-KR" sz="2400" dirty="0" smtClean="0"/>
          </a:p>
          <a:p>
            <a:r>
              <a:rPr lang="ko-KR" altLang="en-US" sz="2400" dirty="0" smtClean="0"/>
              <a:t>바꾸다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değiştirmek, aktarmak</a:t>
            </a:r>
            <a:endParaRPr lang="en-US" altLang="ko-KR" sz="2400" dirty="0" smtClean="0"/>
          </a:p>
          <a:p>
            <a:r>
              <a:rPr lang="ko-KR" altLang="en-US" sz="2400" dirty="0" smtClean="0"/>
              <a:t>들어오다</a:t>
            </a:r>
            <a:r>
              <a:rPr lang="en-US" altLang="ko-KR" sz="2400" dirty="0" smtClean="0"/>
              <a:t>	</a:t>
            </a:r>
            <a:r>
              <a:rPr lang="tr-TR" altLang="ko-KR" sz="2400" dirty="0" smtClean="0"/>
              <a:t>	</a:t>
            </a:r>
            <a:r>
              <a:rPr lang="en-US" altLang="ko-KR" sz="2400" dirty="0" smtClean="0"/>
              <a:t>-	</a:t>
            </a:r>
            <a:r>
              <a:rPr lang="tr-TR" altLang="ko-KR" sz="2400" dirty="0" smtClean="0"/>
              <a:t>girmek</a:t>
            </a:r>
            <a:endParaRPr lang="en-US" altLang="ko-KR" sz="2400" dirty="0" smtClean="0"/>
          </a:p>
          <a:p>
            <a:r>
              <a:rPr lang="ko-KR" altLang="en-US" sz="2400" dirty="0" smtClean="0"/>
              <a:t>편지</a:t>
            </a:r>
            <a:r>
              <a:rPr lang="en-US" altLang="ko-KR" sz="2400" dirty="0" smtClean="0"/>
              <a:t>		</a:t>
            </a:r>
            <a:r>
              <a:rPr lang="tr-TR" altLang="ko-KR" sz="2400" dirty="0" smtClean="0"/>
              <a:t>	</a:t>
            </a:r>
            <a:r>
              <a:rPr lang="en-US" altLang="ko-KR" sz="2400" dirty="0" smtClean="0"/>
              <a:t>-	</a:t>
            </a:r>
            <a:r>
              <a:rPr lang="tr-TR" altLang="ko-KR" sz="2400" dirty="0" smtClean="0"/>
              <a:t>mektup</a:t>
            </a:r>
            <a:endParaRPr lang="en-US" altLang="ko-KR" sz="2400" dirty="0" smtClean="0"/>
          </a:p>
          <a:p>
            <a:r>
              <a:rPr lang="ko-KR" altLang="en-US" sz="2400" dirty="0" smtClean="0"/>
              <a:t>그 대신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onun yerine</a:t>
            </a:r>
            <a:endParaRPr lang="en-US" altLang="ko-KR" sz="2400" dirty="0" smtClean="0"/>
          </a:p>
          <a:p>
            <a:r>
              <a:rPr lang="ko-KR" altLang="en-US" sz="2400" dirty="0" smtClean="0"/>
              <a:t>답장</a:t>
            </a:r>
            <a:r>
              <a:rPr lang="en-US" altLang="ko-KR" sz="2400" dirty="0" smtClean="0"/>
              <a:t>		</a:t>
            </a:r>
            <a:r>
              <a:rPr lang="tr-TR" altLang="ko-KR" sz="2400" dirty="0" smtClean="0"/>
              <a:t>	</a:t>
            </a:r>
            <a:r>
              <a:rPr lang="en-US" altLang="ko-KR" sz="2400" dirty="0" smtClean="0"/>
              <a:t>-</a:t>
            </a:r>
            <a:r>
              <a:rPr lang="tr-TR" altLang="ko-KR" sz="2400" dirty="0" smtClean="0"/>
              <a:t>	cevap, yanıt</a:t>
            </a:r>
            <a:endParaRPr lang="en-US" altLang="ko-KR" sz="2400" dirty="0" smtClean="0"/>
          </a:p>
          <a:p>
            <a:r>
              <a:rPr lang="ko-KR" altLang="en-US" sz="2400" dirty="0" smtClean="0"/>
              <a:t>기쁘다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memnun olmak</a:t>
            </a:r>
            <a:endParaRPr lang="en-US" altLang="ko-KR" sz="2400" dirty="0" smtClean="0"/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8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7145" y="298764"/>
            <a:ext cx="7559643" cy="600644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부탁하다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ricada bulunmak, dilemek</a:t>
            </a:r>
          </a:p>
          <a:p>
            <a:r>
              <a:rPr lang="ko-KR" altLang="en-US" sz="2400" dirty="0" smtClean="0"/>
              <a:t>잘 못 걸었습니다</a:t>
            </a:r>
            <a:r>
              <a:rPr lang="en-US" altLang="ko-KR" sz="2400" dirty="0" smtClean="0"/>
              <a:t>	-	</a:t>
            </a:r>
            <a:r>
              <a:rPr lang="tr-TR" altLang="ko-KR" sz="2400" dirty="0" smtClean="0"/>
              <a:t>yanlış aramak</a:t>
            </a:r>
          </a:p>
          <a:p>
            <a:r>
              <a:rPr lang="ko-KR" altLang="en-US" sz="2400" dirty="0" smtClean="0"/>
              <a:t>걸다</a:t>
            </a:r>
            <a:r>
              <a:rPr lang="en-US" altLang="ko-KR" sz="2400" dirty="0" smtClean="0"/>
              <a:t>			-	</a:t>
            </a:r>
            <a:r>
              <a:rPr lang="tr-TR" altLang="ko-KR" sz="2400" dirty="0" smtClean="0"/>
              <a:t>aramak</a:t>
            </a:r>
          </a:p>
          <a:p>
            <a:r>
              <a:rPr lang="ko-KR" altLang="en-US" sz="2400" dirty="0" smtClean="0"/>
              <a:t>전화를 걸다</a:t>
            </a:r>
            <a:r>
              <a:rPr lang="en-US" altLang="ko-KR" sz="2400" dirty="0" smtClean="0"/>
              <a:t>		-	</a:t>
            </a:r>
            <a:r>
              <a:rPr lang="en-US" altLang="ko-KR" sz="2400" dirty="0" err="1" smtClean="0"/>
              <a:t>telefon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etmek</a:t>
            </a:r>
            <a:endParaRPr lang="tr-TR" altLang="ko-KR" sz="2400" dirty="0" smtClean="0"/>
          </a:p>
          <a:p>
            <a:r>
              <a:rPr lang="ko-KR" altLang="en-US" sz="2400" dirty="0" smtClean="0"/>
              <a:t>전화를 받다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telefona yanıt vermek</a:t>
            </a:r>
            <a:endParaRPr lang="en-US" altLang="ko-KR" sz="2400" dirty="0" smtClean="0"/>
          </a:p>
          <a:p>
            <a:r>
              <a:rPr lang="ko-KR" altLang="en-US" sz="2400" dirty="0" smtClean="0"/>
              <a:t>전화를 바꿔 주다</a:t>
            </a:r>
            <a:r>
              <a:rPr lang="en-US" altLang="ko-KR" sz="2400" dirty="0" smtClean="0"/>
              <a:t>	-</a:t>
            </a:r>
            <a:r>
              <a:rPr lang="tr-TR" altLang="ko-KR" sz="2400" dirty="0" smtClean="0"/>
              <a:t>	telefona …i veririniz</a:t>
            </a:r>
            <a:endParaRPr lang="en-US" altLang="ko-KR" sz="2400" dirty="0" smtClean="0"/>
          </a:p>
          <a:p>
            <a:r>
              <a:rPr lang="ko-KR" altLang="en-US" sz="2400" dirty="0" smtClean="0"/>
              <a:t>전화를 끊다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görüşmeyi sonlandırmak</a:t>
            </a:r>
            <a:endParaRPr lang="en-US" altLang="ko-KR" sz="2400" dirty="0" smtClean="0"/>
          </a:p>
          <a:p>
            <a:r>
              <a:rPr lang="ko-KR" altLang="en-US" sz="2400" dirty="0" smtClean="0"/>
              <a:t>통화 중이다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görüşme ortasında olmak</a:t>
            </a:r>
            <a:endParaRPr lang="en-US" altLang="ko-KR" sz="2400" dirty="0" smtClean="0"/>
          </a:p>
          <a:p>
            <a:r>
              <a:rPr lang="ko-KR" altLang="en-US" sz="2400" dirty="0" smtClean="0"/>
              <a:t>벨이 울리다</a:t>
            </a:r>
            <a:r>
              <a:rPr lang="en-US" altLang="ko-KR" sz="2400" dirty="0" smtClean="0"/>
              <a:t>		-	</a:t>
            </a:r>
            <a:r>
              <a:rPr lang="tr-TR" altLang="ko-KR" sz="2400" dirty="0" smtClean="0"/>
              <a:t>zil/telefon çalması</a:t>
            </a:r>
            <a:endParaRPr lang="en-US" altLang="ko-KR" sz="2400" dirty="0" smtClean="0"/>
          </a:p>
          <a:p>
            <a:r>
              <a:rPr lang="ko-KR" altLang="en-US" sz="2400" dirty="0"/>
              <a:t>실례지만</a:t>
            </a:r>
            <a:r>
              <a:rPr lang="en-US" altLang="ko-KR" sz="2400" dirty="0"/>
              <a:t>		- 	</a:t>
            </a:r>
            <a:r>
              <a:rPr lang="tr-TR" altLang="ko-KR" sz="2400" dirty="0"/>
              <a:t>affedersiniz ama..</a:t>
            </a:r>
          </a:p>
          <a:p>
            <a:r>
              <a:rPr lang="ko-KR" altLang="en-US" sz="2400" dirty="0" smtClean="0"/>
              <a:t>휴대 전화</a:t>
            </a:r>
            <a:r>
              <a:rPr lang="en-US" altLang="ko-KR" sz="2400" dirty="0" smtClean="0"/>
              <a:t>		-</a:t>
            </a:r>
            <a:r>
              <a:rPr lang="tr-TR" altLang="ko-KR" sz="2400" dirty="0" smtClean="0"/>
              <a:t>	cep telefonu</a:t>
            </a:r>
            <a:endParaRPr lang="en-US" altLang="ko-KR" sz="2400" dirty="0" smtClean="0"/>
          </a:p>
          <a:p>
            <a:r>
              <a:rPr lang="ko-KR" altLang="en-US" sz="2400" dirty="0" smtClean="0"/>
              <a:t>공중 전화</a:t>
            </a:r>
            <a:r>
              <a:rPr lang="en-US" altLang="ko-KR" sz="2400" dirty="0" smtClean="0"/>
              <a:t>		-</a:t>
            </a:r>
            <a:r>
              <a:rPr lang="tr-TR" altLang="ko-KR" sz="2400" dirty="0" smtClean="0"/>
              <a:t>	</a:t>
            </a:r>
            <a:r>
              <a:rPr lang="tr-TR" altLang="ko-KR" sz="2400" dirty="0"/>
              <a:t>umumi/ankesörlü telefon</a:t>
            </a: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문자를 보내다</a:t>
            </a:r>
            <a:r>
              <a:rPr lang="en-US" altLang="ko-KR" sz="2400" dirty="0" smtClean="0"/>
              <a:t>		→</a:t>
            </a:r>
            <a:r>
              <a:rPr lang="tr-TR" altLang="ko-KR" sz="2400" dirty="0" smtClean="0"/>
              <a:t>	mesaj göndermek</a:t>
            </a:r>
            <a:endParaRPr lang="en-US" altLang="ko-KR" sz="2400" dirty="0" smtClean="0"/>
          </a:p>
          <a:p>
            <a:r>
              <a:rPr lang="ko-KR" altLang="en-US" sz="2400" dirty="0" smtClean="0"/>
              <a:t>메모를 남기다</a:t>
            </a:r>
            <a:r>
              <a:rPr lang="en-US" altLang="ko-KR" sz="2400" dirty="0" smtClean="0"/>
              <a:t>		→	</a:t>
            </a:r>
            <a:r>
              <a:rPr lang="tr-TR" altLang="ko-KR" sz="2400" dirty="0" smtClean="0"/>
              <a:t>not almak</a:t>
            </a: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4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 주세요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/>
              <a:t>Ricada bulunurken kullanılır</a:t>
            </a:r>
          </a:p>
          <a:p>
            <a:pPr algn="ctr"/>
            <a:r>
              <a:rPr lang="tr-TR" dirty="0" smtClean="0"/>
              <a:t>yapar mısınız / yapınız</a:t>
            </a:r>
          </a:p>
        </p:txBody>
      </p:sp>
    </p:spTree>
    <p:extLst>
      <p:ext uri="{BB962C8B-B14F-4D97-AF65-F5344CB8AC3E}">
        <p14:creationId xmlns:p14="http://schemas.microsoft.com/office/powerpoint/2010/main" val="19561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altLang="ko-KR" sz="3200" dirty="0"/>
              <a:t>-</a:t>
            </a:r>
            <a:r>
              <a:rPr lang="ko-KR" altLang="en-US" sz="3200" dirty="0"/>
              <a:t>아</a:t>
            </a:r>
            <a:r>
              <a:rPr lang="en-US" altLang="ko-KR" sz="3200" dirty="0"/>
              <a:t>/</a:t>
            </a:r>
            <a:r>
              <a:rPr lang="ko-KR" altLang="en-US" sz="3200" dirty="0"/>
              <a:t>어</a:t>
            </a:r>
            <a:r>
              <a:rPr lang="en-US" altLang="ko-KR" sz="3200" dirty="0"/>
              <a:t>/</a:t>
            </a:r>
            <a:r>
              <a:rPr lang="ko-KR" altLang="en-US" sz="3200" dirty="0"/>
              <a:t>여 </a:t>
            </a:r>
            <a:r>
              <a:rPr lang="ko-KR" altLang="en-US" sz="3200" dirty="0" smtClean="0"/>
              <a:t>주세요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400" dirty="0" smtClean="0"/>
              <a:t>가다</a:t>
            </a:r>
            <a:r>
              <a:rPr lang="en-US" altLang="ko-KR" sz="2400" dirty="0" smtClean="0"/>
              <a:t>	→	</a:t>
            </a:r>
            <a:r>
              <a:rPr lang="ko-KR" altLang="en-US" sz="2400" dirty="0" smtClean="0"/>
              <a:t>가 주세요</a:t>
            </a:r>
            <a:endParaRPr lang="en-US" altLang="ko-KR" sz="2400" dirty="0" smtClean="0"/>
          </a:p>
          <a:p>
            <a:r>
              <a:rPr lang="ko-KR" altLang="en-US" sz="2400" dirty="0" smtClean="0"/>
              <a:t>오다</a:t>
            </a:r>
            <a:r>
              <a:rPr lang="en-US" altLang="ko-KR" sz="2400" dirty="0" smtClean="0"/>
              <a:t>	→	</a:t>
            </a:r>
            <a:r>
              <a:rPr lang="ko-KR" altLang="en-US" sz="2400" dirty="0" smtClean="0"/>
              <a:t>와 주세요</a:t>
            </a:r>
            <a:endParaRPr lang="en-US" altLang="ko-KR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ko-KR" altLang="en-US" sz="2400" dirty="0"/>
              <a:t>쓰다 </a:t>
            </a:r>
            <a:r>
              <a:rPr lang="en-US" altLang="ko-KR" sz="2400" dirty="0" smtClean="0"/>
              <a:t>		: </a:t>
            </a:r>
            <a:r>
              <a:rPr lang="ko-KR" altLang="en-US" sz="2400" dirty="0"/>
              <a:t>써 주다 </a:t>
            </a:r>
          </a:p>
          <a:p>
            <a:r>
              <a:rPr lang="ko-KR" altLang="en-US" sz="2400" dirty="0" smtClean="0"/>
              <a:t>듣다</a:t>
            </a:r>
            <a:r>
              <a:rPr lang="en-US" altLang="ko-KR" sz="2400" dirty="0" smtClean="0"/>
              <a:t>		: </a:t>
            </a:r>
            <a:r>
              <a:rPr lang="ko-KR" altLang="en-US" sz="2400" dirty="0"/>
              <a:t>들어 주다</a:t>
            </a:r>
          </a:p>
          <a:p>
            <a:r>
              <a:rPr lang="ko-KR" altLang="en-US" sz="2400" dirty="0" smtClean="0"/>
              <a:t>돕다</a:t>
            </a:r>
            <a:r>
              <a:rPr lang="en-US" altLang="ko-KR" sz="2400" dirty="0" smtClean="0"/>
              <a:t>		: </a:t>
            </a:r>
            <a:r>
              <a:rPr lang="ko-KR" altLang="en-US" sz="2400" dirty="0"/>
              <a:t>도와 주다</a:t>
            </a:r>
          </a:p>
          <a:p>
            <a:r>
              <a:rPr lang="ko-KR" altLang="en-US" sz="2400" dirty="0" smtClean="0"/>
              <a:t>자르다</a:t>
            </a:r>
            <a:r>
              <a:rPr lang="en-US" altLang="ko-KR" sz="2400" dirty="0" smtClean="0"/>
              <a:t>	: </a:t>
            </a:r>
            <a:r>
              <a:rPr lang="ko-KR" altLang="en-US" sz="2400" dirty="0"/>
              <a:t>잘라 주다</a:t>
            </a:r>
          </a:p>
          <a:p>
            <a:r>
              <a:rPr lang="ko-KR" altLang="en-US" sz="2400" dirty="0" smtClean="0"/>
              <a:t>짓다</a:t>
            </a:r>
            <a:r>
              <a:rPr lang="en-US" altLang="ko-KR" sz="2400" dirty="0" smtClean="0"/>
              <a:t>		: </a:t>
            </a:r>
            <a:r>
              <a:rPr lang="ko-KR" altLang="en-US" sz="2400" dirty="0"/>
              <a:t>지어 주다</a:t>
            </a:r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490111" cy="3379124"/>
          </a:xfrm>
        </p:spPr>
        <p:txBody>
          <a:bodyPr/>
          <a:lstStyle/>
          <a:p>
            <a:r>
              <a:rPr lang="tr-TR" dirty="0" smtClean="0"/>
              <a:t>Fiil kökü:</a:t>
            </a:r>
            <a:endParaRPr lang="en-US" dirty="0" smtClean="0"/>
          </a:p>
          <a:p>
            <a:r>
              <a:rPr lang="tr-TR" dirty="0" smtClean="0"/>
              <a:t>Son sesli harfi </a:t>
            </a:r>
            <a:r>
              <a:rPr lang="ko-KR" altLang="en-US" dirty="0" err="1" smtClean="0"/>
              <a:t>ㅏ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ㅗ</a:t>
            </a:r>
            <a:r>
              <a:rPr lang="ko-KR" altLang="en-US" dirty="0" smtClean="0"/>
              <a:t> </a:t>
            </a:r>
            <a:r>
              <a:rPr lang="tr-TR" altLang="ko-KR" dirty="0" smtClean="0"/>
              <a:t>ise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 주세요</a:t>
            </a:r>
            <a:endParaRPr lang="tr-TR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Son sesli harfi </a:t>
            </a:r>
            <a:r>
              <a:rPr lang="ko-KR" altLang="en-US" dirty="0" err="1"/>
              <a:t>ㅏ</a:t>
            </a:r>
            <a:r>
              <a:rPr lang="en-US" altLang="ko-KR" dirty="0"/>
              <a:t>, </a:t>
            </a:r>
            <a:r>
              <a:rPr lang="ko-KR" altLang="en-US" dirty="0" err="1"/>
              <a:t>ㅗ</a:t>
            </a:r>
            <a:r>
              <a:rPr lang="tr-TR" dirty="0" smtClean="0"/>
              <a:t> değil ise</a:t>
            </a:r>
            <a:r>
              <a:rPr lang="en-US" dirty="0" smtClean="0"/>
              <a:t>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 주세요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 smtClean="0"/>
              <a:t>Son hece </a:t>
            </a:r>
            <a:r>
              <a:rPr lang="ko-KR" altLang="en-US" dirty="0"/>
              <a:t>하</a:t>
            </a:r>
            <a:r>
              <a:rPr lang="tr-TR" dirty="0" smtClean="0"/>
              <a:t> ise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 주세요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0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</TotalTime>
  <Words>1022</Words>
  <Application>Microsoft Office PowerPoint</Application>
  <PresentationFormat>Geniş ekran</PresentationFormat>
  <Paragraphs>160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맑은 고딕</vt:lpstr>
      <vt:lpstr>Arial</vt:lpstr>
      <vt:lpstr>Calibri</vt:lpstr>
      <vt:lpstr>Calibri Light</vt:lpstr>
      <vt:lpstr>Wingdings</vt:lpstr>
      <vt:lpstr>Geçmişe bakış</vt:lpstr>
      <vt:lpstr>제6과 전화</vt:lpstr>
      <vt:lpstr>대화 &amp; 이야기 1</vt:lpstr>
      <vt:lpstr>대화 &amp; 이야기 2</vt:lpstr>
      <vt:lpstr>대화 &amp; 이야기 3</vt:lpstr>
      <vt:lpstr>어휘</vt:lpstr>
      <vt:lpstr>어휘</vt:lpstr>
      <vt:lpstr>어휘</vt:lpstr>
      <vt:lpstr>-아/어/여 주세요</vt:lpstr>
      <vt:lpstr>-아/어/여 주세요</vt:lpstr>
      <vt:lpstr>PowerPoint Sunusu</vt:lpstr>
      <vt:lpstr>-(으)ㄹ 것이다</vt:lpstr>
      <vt:lpstr>-(으)ㄹ 것이다</vt:lpstr>
      <vt:lpstr>-(으)ㄹ 것이다</vt:lpstr>
      <vt:lpstr>PowerPoint Sunusu</vt:lpstr>
      <vt:lpstr>-(으)ㄹ게요</vt:lpstr>
      <vt:lpstr>-(으)ㄹ게요</vt:lpstr>
      <vt:lpstr>-(으)ㄹ게요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제11과 전화</dc:title>
  <dc:creator>Oktay Gökhan BANBAL</dc:creator>
  <cp:lastModifiedBy>Oktay Gökhan BANBAL</cp:lastModifiedBy>
  <cp:revision>20</cp:revision>
  <dcterms:created xsi:type="dcterms:W3CDTF">2018-04-17T06:51:22Z</dcterms:created>
  <dcterms:modified xsi:type="dcterms:W3CDTF">2020-05-03T12:29:25Z</dcterms:modified>
</cp:coreProperties>
</file>