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2" r:id="rId3"/>
    <p:sldId id="273" r:id="rId4"/>
    <p:sldId id="274" r:id="rId5"/>
    <p:sldId id="257" r:id="rId6"/>
    <p:sldId id="258" r:id="rId7"/>
    <p:sldId id="271" r:id="rId8"/>
    <p:sldId id="267" r:id="rId9"/>
    <p:sldId id="259" r:id="rId10"/>
    <p:sldId id="268" r:id="rId11"/>
    <p:sldId id="262" r:id="rId12"/>
    <p:sldId id="263" r:id="rId13"/>
    <p:sldId id="264" r:id="rId14"/>
    <p:sldId id="269" r:id="rId15"/>
    <p:sldId id="265" r:id="rId16"/>
    <p:sldId id="266" r:id="rId17"/>
    <p:sldId id="261" r:id="rId18"/>
    <p:sldId id="270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3228-E198-4509-B508-EA990897F0F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FBEA4-C60C-430C-BBA5-96E50C42B63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8062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3228-E198-4509-B508-EA990897F0F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FBEA4-C60C-430C-BBA5-96E50C42B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672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3228-E198-4509-B508-EA990897F0F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FBEA4-C60C-430C-BBA5-96E50C42B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998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3228-E198-4509-B508-EA990897F0F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FBEA4-C60C-430C-BBA5-96E50C42B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462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3228-E198-4509-B508-EA990897F0F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FBEA4-C60C-430C-BBA5-96E50C42B63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8444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3228-E198-4509-B508-EA990897F0F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FBEA4-C60C-430C-BBA5-96E50C42B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513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3228-E198-4509-B508-EA990897F0F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FBEA4-C60C-430C-BBA5-96E50C42B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076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3228-E198-4509-B508-EA990897F0F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FBEA4-C60C-430C-BBA5-96E50C42B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121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3228-E198-4509-B508-EA990897F0F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FBEA4-C60C-430C-BBA5-96E50C42B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255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3913228-E198-4509-B508-EA990897F0F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DFBEA4-C60C-430C-BBA5-96E50C42B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57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3228-E198-4509-B508-EA990897F0F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FBEA4-C60C-430C-BBA5-96E50C42B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147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3913228-E198-4509-B508-EA990897F0FE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ADFBEA4-C60C-430C-BBA5-96E50C42B63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2668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제</a:t>
            </a:r>
            <a:r>
              <a:rPr lang="tr-TR" altLang="ko-KR" dirty="0" smtClean="0"/>
              <a:t>6</a:t>
            </a:r>
            <a:r>
              <a:rPr lang="ko-KR" altLang="en-US" dirty="0" smtClean="0"/>
              <a:t>과 </a:t>
            </a:r>
            <a:r>
              <a:rPr lang="ko-KR" altLang="en-US" dirty="0" smtClean="0"/>
              <a:t>전화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r>
              <a:rPr lang="en-US" altLang="ko-KR" dirty="0" smtClean="0"/>
              <a:t>-</a:t>
            </a:r>
            <a:r>
              <a:rPr lang="ko-KR" altLang="en-US" dirty="0" smtClean="0"/>
              <a:t>아</a:t>
            </a:r>
            <a:r>
              <a:rPr lang="en-US" altLang="ko-KR" dirty="0" smtClean="0"/>
              <a:t>/</a:t>
            </a:r>
            <a:r>
              <a:rPr lang="ko-KR" altLang="en-US" dirty="0" smtClean="0"/>
              <a:t>어</a:t>
            </a:r>
            <a:r>
              <a:rPr lang="en-US" altLang="ko-KR" dirty="0" smtClean="0"/>
              <a:t>/</a:t>
            </a:r>
            <a:r>
              <a:rPr lang="ko-KR" altLang="en-US" dirty="0" smtClean="0"/>
              <a:t>여 주세요</a:t>
            </a:r>
            <a:endParaRPr lang="en-US" altLang="ko-KR" dirty="0" smtClean="0"/>
          </a:p>
          <a:p>
            <a:pPr algn="ctr"/>
            <a:r>
              <a:rPr lang="en-US" dirty="0" smtClean="0"/>
              <a:t>-(</a:t>
            </a:r>
            <a:r>
              <a:rPr lang="ko-KR" altLang="en-US" dirty="0" err="1" smtClean="0"/>
              <a:t>으</a:t>
            </a:r>
            <a:r>
              <a:rPr lang="en-US" altLang="ko-KR" dirty="0" smtClean="0"/>
              <a:t>)</a:t>
            </a:r>
            <a:r>
              <a:rPr lang="ko-KR" altLang="en-US" dirty="0" smtClean="0"/>
              <a:t>ㄹ 것이다</a:t>
            </a:r>
            <a:endParaRPr lang="en-US" altLang="ko-KR" dirty="0" smtClean="0"/>
          </a:p>
          <a:p>
            <a:pPr algn="ctr"/>
            <a:r>
              <a:rPr lang="en-US" dirty="0" smtClean="0"/>
              <a:t>-(</a:t>
            </a:r>
            <a:r>
              <a:rPr lang="ko-KR" altLang="en-US" dirty="0" err="1" smtClean="0"/>
              <a:t>으</a:t>
            </a:r>
            <a:r>
              <a:rPr lang="en-US" altLang="ko-KR" dirty="0" smtClean="0"/>
              <a:t>)</a:t>
            </a:r>
            <a:r>
              <a:rPr lang="ko-KR" altLang="en-US" dirty="0" smtClean="0"/>
              <a:t>ㄹ 게요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722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588473" y="579421"/>
            <a:ext cx="11470741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dirty="0" smtClean="0"/>
              <a:t>비가 와요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우산 좀 빌리다</a:t>
            </a:r>
            <a:r>
              <a:rPr lang="en-US" altLang="ko-KR" sz="2400" dirty="0" smtClean="0"/>
              <a:t>.</a:t>
            </a:r>
            <a:r>
              <a:rPr lang="en-US" altLang="ko-KR" sz="2400" dirty="0"/>
              <a:t> 		</a:t>
            </a:r>
            <a:r>
              <a:rPr lang="en-US" altLang="ko-KR" sz="2400" dirty="0" smtClean="0"/>
              <a:t>	→	</a:t>
            </a:r>
            <a:r>
              <a:rPr lang="ko-KR" altLang="en-US" sz="2400" dirty="0" smtClean="0"/>
              <a:t>우산 좀 빌려 주세요</a:t>
            </a:r>
            <a:r>
              <a:rPr lang="en-US" altLang="ko-KR" sz="24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2400" dirty="0" smtClean="0"/>
              <a:t>전화번호 좀 이야기하다</a:t>
            </a:r>
            <a:r>
              <a:rPr lang="en-US" altLang="ko-KR" sz="2400" dirty="0" smtClean="0"/>
              <a:t>			→	</a:t>
            </a:r>
          </a:p>
          <a:p>
            <a:pPr>
              <a:lnSpc>
                <a:spcPct val="150000"/>
              </a:lnSpc>
            </a:pPr>
            <a:r>
              <a:rPr lang="ko-KR" altLang="en-US" sz="2400" dirty="0"/>
              <a:t>전화번호 </a:t>
            </a:r>
            <a:r>
              <a:rPr lang="ko-KR" altLang="en-US" sz="2400" dirty="0" smtClean="0"/>
              <a:t>좀 가르치다</a:t>
            </a:r>
            <a:r>
              <a:rPr lang="en-US" altLang="ko-KR" sz="2400" dirty="0"/>
              <a:t>			→	</a:t>
            </a:r>
          </a:p>
          <a:p>
            <a:pPr>
              <a:lnSpc>
                <a:spcPct val="150000"/>
              </a:lnSpc>
            </a:pPr>
            <a:r>
              <a:rPr lang="ko-KR" altLang="en-US" sz="2400" dirty="0" err="1" smtClean="0"/>
              <a:t>미도리</a:t>
            </a:r>
            <a:r>
              <a:rPr lang="ko-KR" altLang="en-US" sz="2400" dirty="0" smtClean="0"/>
              <a:t> 씨 좀 바꾸다</a:t>
            </a:r>
            <a:r>
              <a:rPr lang="en-US" altLang="ko-KR" sz="2400" dirty="0"/>
              <a:t>			</a:t>
            </a:r>
            <a:r>
              <a:rPr lang="en-US" altLang="ko-KR" sz="2400" dirty="0" smtClean="0"/>
              <a:t>	→</a:t>
            </a:r>
            <a:r>
              <a:rPr lang="en-US" altLang="ko-KR" sz="2400" dirty="0"/>
              <a:t>	</a:t>
            </a:r>
            <a:endParaRPr lang="en-US" altLang="ko-KR" sz="2400" dirty="0" smtClean="0"/>
          </a:p>
          <a:p>
            <a:pPr>
              <a:lnSpc>
                <a:spcPct val="150000"/>
              </a:lnSpc>
            </a:pPr>
            <a:r>
              <a:rPr lang="ko-KR" altLang="en-US" sz="2400" dirty="0" smtClean="0"/>
              <a:t>여기에 주소 좀 쓰다</a:t>
            </a:r>
            <a:r>
              <a:rPr lang="en-US" altLang="ko-KR" sz="2400" dirty="0"/>
              <a:t>			</a:t>
            </a:r>
            <a:r>
              <a:rPr lang="en-US" altLang="ko-KR" sz="2400" dirty="0" smtClean="0"/>
              <a:t>	→</a:t>
            </a:r>
            <a:r>
              <a:rPr lang="en-US" altLang="ko-KR" sz="2400" dirty="0"/>
              <a:t>	</a:t>
            </a:r>
            <a:endParaRPr lang="en-US" altLang="ko-KR" sz="2400" dirty="0" smtClean="0"/>
          </a:p>
          <a:p>
            <a:pPr>
              <a:lnSpc>
                <a:spcPct val="150000"/>
              </a:lnSpc>
            </a:pPr>
            <a:r>
              <a:rPr lang="ko-KR" altLang="en-US" sz="2400" dirty="0" smtClean="0"/>
              <a:t>미안해요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전화 좀 받다</a:t>
            </a:r>
            <a:r>
              <a:rPr lang="en-US" altLang="ko-KR" sz="2400" dirty="0"/>
              <a:t>			→	</a:t>
            </a:r>
            <a:endParaRPr lang="en-US" altLang="ko-KR" sz="2400" dirty="0" smtClean="0"/>
          </a:p>
          <a:p>
            <a:pPr>
              <a:lnSpc>
                <a:spcPct val="150000"/>
              </a:lnSpc>
            </a:pPr>
            <a:r>
              <a:rPr lang="ko-KR" altLang="en-US" sz="2400" dirty="0" smtClean="0"/>
              <a:t>지금 사전이 없어요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사전 좀 빌리다</a:t>
            </a:r>
            <a:r>
              <a:rPr lang="en-US" altLang="ko-KR" sz="2400" dirty="0"/>
              <a:t>	</a:t>
            </a:r>
            <a:r>
              <a:rPr lang="en-US" altLang="ko-KR" sz="2400" dirty="0" smtClean="0"/>
              <a:t>→</a:t>
            </a:r>
            <a:r>
              <a:rPr lang="en-US" altLang="ko-KR" sz="2400" dirty="0"/>
              <a:t>	</a:t>
            </a:r>
            <a:endParaRPr lang="en-US" altLang="ko-KR" sz="2400" dirty="0" smtClean="0"/>
          </a:p>
          <a:p>
            <a:pPr>
              <a:lnSpc>
                <a:spcPct val="150000"/>
              </a:lnSpc>
            </a:pPr>
            <a:r>
              <a:rPr lang="ko-KR" altLang="en-US" sz="2400" dirty="0" smtClean="0"/>
              <a:t>지금 좀 바빠요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나중에 전화하다</a:t>
            </a:r>
            <a:r>
              <a:rPr lang="en-US" altLang="ko-KR" sz="2400" dirty="0"/>
              <a:t>		</a:t>
            </a:r>
            <a:r>
              <a:rPr lang="en-US" altLang="ko-KR" sz="2400" dirty="0" smtClean="0"/>
              <a:t>→</a:t>
            </a:r>
            <a:r>
              <a:rPr lang="en-US" altLang="ko-KR" sz="2400" dirty="0"/>
              <a:t>	</a:t>
            </a:r>
          </a:p>
          <a:p>
            <a:pPr>
              <a:lnSpc>
                <a:spcPct val="150000"/>
              </a:lnSpc>
            </a:pPr>
            <a:endParaRPr lang="en-US" altLang="ko-KR" sz="2400" dirty="0" smtClean="0"/>
          </a:p>
          <a:p>
            <a:r>
              <a:rPr lang="en-US" altLang="ko-KR" sz="2400" dirty="0" smtClean="0"/>
              <a:t> </a:t>
            </a:r>
            <a:endParaRPr lang="en-US" sz="2400" dirty="0"/>
          </a:p>
        </p:txBody>
      </p:sp>
      <p:sp>
        <p:nvSpPr>
          <p:cNvPr id="3" name="Dikdörtgen 2"/>
          <p:cNvSpPr/>
          <p:nvPr/>
        </p:nvSpPr>
        <p:spPr>
          <a:xfrm>
            <a:off x="10170474" y="6488668"/>
            <a:ext cx="1970411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dirty="0"/>
              <a:t>재미있는 한국어</a:t>
            </a:r>
            <a:r>
              <a:rPr lang="en-US" altLang="ko-KR" dirty="0"/>
              <a:t>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00393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-(</a:t>
            </a:r>
            <a:r>
              <a:rPr lang="ko-KR" altLang="en-US" dirty="0" err="1" smtClean="0"/>
              <a:t>으</a:t>
            </a:r>
            <a:r>
              <a:rPr lang="en-US" dirty="0" smtClean="0"/>
              <a:t>)</a:t>
            </a:r>
            <a:r>
              <a:rPr lang="ko-KR" altLang="en-US" dirty="0" smtClean="0"/>
              <a:t>ㄹ 것이다</a:t>
            </a:r>
            <a:endParaRPr lang="en-US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r>
              <a:rPr lang="tr-TR" dirty="0" smtClean="0"/>
              <a:t>-</a:t>
            </a:r>
            <a:r>
              <a:rPr lang="tr-TR" dirty="0" err="1" smtClean="0"/>
              <a:t>aca</a:t>
            </a:r>
            <a:r>
              <a:rPr lang="en-US" dirty="0" smtClean="0"/>
              <a:t>k..</a:t>
            </a:r>
            <a:r>
              <a:rPr lang="tr-TR" dirty="0" smtClean="0"/>
              <a:t>.</a:t>
            </a:r>
          </a:p>
          <a:p>
            <a:pPr algn="ctr"/>
            <a:r>
              <a:rPr lang="tr-TR" dirty="0" smtClean="0"/>
              <a:t>-</a:t>
            </a:r>
            <a:r>
              <a:rPr lang="tr-TR" dirty="0" err="1" smtClean="0"/>
              <a:t>acak</a:t>
            </a:r>
            <a:r>
              <a:rPr lang="tr-TR" dirty="0" smtClean="0"/>
              <a:t> mı</a:t>
            </a:r>
            <a:r>
              <a:rPr lang="en-US" dirty="0" smtClean="0"/>
              <a:t>..</a:t>
            </a:r>
            <a:r>
              <a:rPr lang="tr-TR" dirty="0" smtClean="0"/>
              <a:t>? </a:t>
            </a:r>
          </a:p>
          <a:p>
            <a:pPr algn="ctr"/>
            <a:r>
              <a:rPr lang="tr-TR" dirty="0" err="1" smtClean="0"/>
              <a:t>vs</a:t>
            </a:r>
            <a:endParaRPr lang="tr-T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42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altLang="ko-KR" dirty="0"/>
              <a:t>-(</a:t>
            </a:r>
            <a:r>
              <a:rPr lang="ko-KR" altLang="en-US" dirty="0" err="1"/>
              <a:t>으</a:t>
            </a:r>
            <a:r>
              <a:rPr lang="en-US" altLang="ko-KR" dirty="0"/>
              <a:t>)</a:t>
            </a:r>
            <a:r>
              <a:rPr lang="ko-KR" altLang="en-US" dirty="0"/>
              <a:t>ㄹ 것이다</a:t>
            </a:r>
            <a:endParaRPr lang="en-US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/>
              <a:t>가다</a:t>
            </a:r>
            <a:r>
              <a:rPr lang="en-US" altLang="ko-KR" sz="2400" dirty="0"/>
              <a:t>		→	</a:t>
            </a:r>
            <a:r>
              <a:rPr lang="ko-KR" altLang="en-US" sz="2400" dirty="0" smtClean="0"/>
              <a:t>갈 거예요</a:t>
            </a:r>
            <a:r>
              <a:rPr lang="en-US" altLang="ko-KR" sz="2400" dirty="0" smtClean="0"/>
              <a:t>.</a:t>
            </a:r>
            <a:endParaRPr lang="en-US" altLang="ko-KR" sz="2400" dirty="0"/>
          </a:p>
          <a:p>
            <a:endParaRPr lang="en-US" altLang="ko-KR" sz="2400" dirty="0"/>
          </a:p>
          <a:p>
            <a:r>
              <a:rPr lang="ko-KR" altLang="en-US" sz="2400" dirty="0"/>
              <a:t>먹다</a:t>
            </a:r>
            <a:r>
              <a:rPr lang="en-US" altLang="ko-KR" sz="2400" dirty="0"/>
              <a:t>		→	</a:t>
            </a:r>
            <a:r>
              <a:rPr lang="ko-KR" altLang="en-US" sz="2400" dirty="0" smtClean="0"/>
              <a:t>먹을 거예요</a:t>
            </a:r>
            <a:r>
              <a:rPr lang="en-US" altLang="ko-KR" sz="2400" dirty="0"/>
              <a:t>.</a:t>
            </a:r>
          </a:p>
        </p:txBody>
      </p:sp>
      <p:sp>
        <p:nvSpPr>
          <p:cNvPr id="6" name="Metin Yer Tutucusu 5"/>
          <p:cNvSpPr>
            <a:spLocks noGrp="1"/>
          </p:cNvSpPr>
          <p:nvPr>
            <p:ph type="body" sz="half" idx="2"/>
          </p:nvPr>
        </p:nvSpPr>
        <p:spPr>
          <a:xfrm>
            <a:off x="-1" y="2926080"/>
            <a:ext cx="4060723" cy="3379124"/>
          </a:xfrm>
        </p:spPr>
        <p:txBody>
          <a:bodyPr>
            <a:normAutofit/>
          </a:bodyPr>
          <a:lstStyle/>
          <a:p>
            <a:r>
              <a:rPr lang="en-US" altLang="ko-KR" sz="2000" dirty="0"/>
              <a:t>-(</a:t>
            </a:r>
            <a:r>
              <a:rPr lang="ko-KR" altLang="en-US" sz="2000" dirty="0" err="1"/>
              <a:t>으</a:t>
            </a:r>
            <a:r>
              <a:rPr lang="en-US" altLang="ko-KR" sz="2000" dirty="0"/>
              <a:t>)</a:t>
            </a:r>
            <a:r>
              <a:rPr lang="ko-KR" altLang="en-US" sz="2000" dirty="0"/>
              <a:t>ㄹ </a:t>
            </a:r>
            <a:r>
              <a:rPr lang="ko-KR" altLang="en-US" sz="2000" dirty="0" smtClean="0"/>
              <a:t>것이다        </a:t>
            </a:r>
            <a:r>
              <a:rPr lang="en-US" altLang="ko-KR" sz="2000" dirty="0" smtClean="0"/>
              <a:t>→ -(</a:t>
            </a:r>
            <a:r>
              <a:rPr lang="ko-KR" altLang="en-US" sz="2000" dirty="0" err="1"/>
              <a:t>으</a:t>
            </a:r>
            <a:r>
              <a:rPr lang="en-US" altLang="ko-KR" sz="2000" dirty="0"/>
              <a:t>)</a:t>
            </a:r>
            <a:r>
              <a:rPr lang="ko-KR" altLang="en-US" sz="2000" dirty="0"/>
              <a:t>ㄹ </a:t>
            </a:r>
            <a:r>
              <a:rPr lang="ko-KR" altLang="en-US" sz="2000" dirty="0" smtClean="0"/>
              <a:t>거예요</a:t>
            </a:r>
            <a:endParaRPr lang="en-US" altLang="ko-KR" sz="2000" dirty="0" smtClean="0"/>
          </a:p>
          <a:p>
            <a:endParaRPr lang="en-US" altLang="ko-KR" sz="2000" dirty="0"/>
          </a:p>
          <a:p>
            <a:r>
              <a:rPr lang="en-US" altLang="ko-KR" sz="2000" dirty="0" smtClean="0"/>
              <a:t>Fiil </a:t>
            </a:r>
            <a:r>
              <a:rPr lang="en-US" altLang="ko-KR" sz="2000" dirty="0" err="1"/>
              <a:t>kökü</a:t>
            </a:r>
            <a:r>
              <a:rPr lang="en-US" altLang="ko-KR" sz="2000" dirty="0"/>
              <a:t> (</a:t>
            </a:r>
            <a:r>
              <a:rPr lang="en-US" altLang="ko-KR" sz="2000" dirty="0" err="1"/>
              <a:t>sesli</a:t>
            </a:r>
            <a:r>
              <a:rPr lang="en-US" altLang="ko-KR" sz="2000" dirty="0"/>
              <a:t>) + </a:t>
            </a:r>
            <a:r>
              <a:rPr lang="ko-KR" altLang="en-US" sz="2000" dirty="0" smtClean="0"/>
              <a:t>ㄹ</a:t>
            </a:r>
            <a:r>
              <a:rPr lang="tr-TR" altLang="ko-KR" sz="2000" dirty="0" smtClean="0"/>
              <a:t> </a:t>
            </a:r>
            <a:r>
              <a:rPr lang="ko-KR" altLang="en-US" sz="2000" dirty="0" smtClean="0"/>
              <a:t>거예요</a:t>
            </a:r>
            <a:endParaRPr lang="ko-KR" altLang="en-US" sz="2000" dirty="0"/>
          </a:p>
          <a:p>
            <a:r>
              <a:rPr lang="en-US" altLang="ko-KR" sz="2000" dirty="0"/>
              <a:t>Fiil </a:t>
            </a:r>
            <a:r>
              <a:rPr lang="en-US" altLang="ko-KR" sz="2000" dirty="0" err="1"/>
              <a:t>kökü</a:t>
            </a:r>
            <a:r>
              <a:rPr lang="en-US" altLang="ko-KR" sz="2000" dirty="0"/>
              <a:t> (</a:t>
            </a:r>
            <a:r>
              <a:rPr lang="en-US" altLang="ko-KR" sz="2000" dirty="0" err="1"/>
              <a:t>sessiz</a:t>
            </a:r>
            <a:r>
              <a:rPr lang="en-US" altLang="ko-KR" sz="2000" dirty="0"/>
              <a:t>) + </a:t>
            </a:r>
            <a:r>
              <a:rPr lang="ko-KR" altLang="en-US" sz="2000" dirty="0" smtClean="0"/>
              <a:t>을 거예요</a:t>
            </a:r>
            <a:endParaRPr lang="ko-KR" alt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76029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altLang="ko-KR" dirty="0"/>
              <a:t>-(</a:t>
            </a:r>
            <a:r>
              <a:rPr lang="ko-KR" altLang="en-US" dirty="0" err="1"/>
              <a:t>으</a:t>
            </a:r>
            <a:r>
              <a:rPr lang="en-US" altLang="ko-KR" dirty="0"/>
              <a:t>)</a:t>
            </a:r>
            <a:r>
              <a:rPr lang="ko-KR" altLang="en-US" dirty="0"/>
              <a:t>ㄹ 것이다</a:t>
            </a:r>
            <a:endParaRPr lang="en-US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 smtClean="0"/>
              <a:t>내일 친구와 만날 거예요</a:t>
            </a:r>
            <a:r>
              <a:rPr lang="en-US" altLang="ko-KR" sz="2400" dirty="0" smtClean="0"/>
              <a:t>.</a:t>
            </a:r>
          </a:p>
          <a:p>
            <a:endParaRPr lang="en-US" altLang="ko-KR" sz="2400" dirty="0"/>
          </a:p>
          <a:p>
            <a:r>
              <a:rPr lang="ko-KR" altLang="en-US" sz="2400" dirty="0" smtClean="0"/>
              <a:t>주말에 뭐 할 거예요</a:t>
            </a:r>
            <a:r>
              <a:rPr lang="en-US" altLang="ko-KR" sz="2400" dirty="0" smtClean="0"/>
              <a:t>?</a:t>
            </a:r>
          </a:p>
          <a:p>
            <a:endParaRPr lang="en-US" altLang="ko-KR" sz="2400" dirty="0"/>
          </a:p>
          <a:p>
            <a:r>
              <a:rPr lang="ko-KR" altLang="en-US" sz="2400" dirty="0" smtClean="0"/>
              <a:t>한국에 가면 어디에서 살 거예요</a:t>
            </a:r>
            <a:r>
              <a:rPr lang="en-US" altLang="ko-KR" sz="2400" dirty="0" smtClean="0"/>
              <a:t>?</a:t>
            </a:r>
          </a:p>
          <a:p>
            <a:endParaRPr lang="en-US" altLang="ko-KR" sz="2400" dirty="0"/>
          </a:p>
          <a:p>
            <a:r>
              <a:rPr lang="ko-KR" altLang="en-US" sz="2400" dirty="0" smtClean="0"/>
              <a:t>집에 있을 거예요</a:t>
            </a:r>
            <a:r>
              <a:rPr lang="en-US" altLang="ko-KR" sz="2400" dirty="0" smtClean="0"/>
              <a:t>.</a:t>
            </a:r>
            <a:endParaRPr lang="en-US" altLang="ko-KR" sz="2400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half" idx="2"/>
          </p:nvPr>
        </p:nvSpPr>
        <p:spPr>
          <a:xfrm>
            <a:off x="0" y="2926080"/>
            <a:ext cx="4050890" cy="3931920"/>
          </a:xfrm>
        </p:spPr>
        <p:txBody>
          <a:bodyPr>
            <a:norm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2000" dirty="0" smtClean="0"/>
              <a:t>Olası bir gelecek faaliyetinden bahsederken kullanılır.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2000" dirty="0" smtClean="0"/>
              <a:t>Kesin değildir ancak konuşanın bahsi geçen eylemi yapma niyetini içerir.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2000" dirty="0" smtClean="0"/>
              <a:t>«Gelecekte herhangi bir eylemi yapacağına dair kuvvetli istek ya da niyet belirtir.»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2000" dirty="0" smtClean="0"/>
              <a:t>아마 </a:t>
            </a:r>
            <a:r>
              <a:rPr lang="tr-TR" altLang="ko-KR" sz="2000" dirty="0" smtClean="0"/>
              <a:t>ile kullanımı yaygındır.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14417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2227153" y="271604"/>
            <a:ext cx="7523429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dirty="0" smtClean="0"/>
              <a:t>잘 읽다</a:t>
            </a:r>
            <a:r>
              <a:rPr lang="en-US" altLang="ko-KR" sz="2400" dirty="0"/>
              <a:t>		</a:t>
            </a:r>
            <a:r>
              <a:rPr lang="en-US" altLang="ko-KR" sz="2400" dirty="0" smtClean="0"/>
              <a:t>	→ 	</a:t>
            </a:r>
            <a:r>
              <a:rPr lang="ko-KR" altLang="en-US" sz="2400" dirty="0" smtClean="0"/>
              <a:t>잘 읽을 거예요</a:t>
            </a:r>
            <a:r>
              <a:rPr lang="en-US" altLang="ko-KR" sz="24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2400" dirty="0" smtClean="0"/>
              <a:t>전화를 걸다</a:t>
            </a:r>
            <a:r>
              <a:rPr lang="en-US" altLang="ko-KR" sz="2400" dirty="0" smtClean="0"/>
              <a:t>			→	</a:t>
            </a:r>
          </a:p>
          <a:p>
            <a:pPr>
              <a:lnSpc>
                <a:spcPct val="150000"/>
              </a:lnSpc>
            </a:pPr>
            <a:r>
              <a:rPr lang="ko-KR" altLang="en-US" sz="2400" dirty="0" smtClean="0"/>
              <a:t>전화를 받다</a:t>
            </a:r>
            <a:r>
              <a:rPr lang="en-US" altLang="ko-KR" sz="2400" dirty="0"/>
              <a:t>		</a:t>
            </a:r>
            <a:r>
              <a:rPr lang="en-US" altLang="ko-KR" sz="2400" dirty="0" smtClean="0"/>
              <a:t>	→</a:t>
            </a:r>
            <a:r>
              <a:rPr lang="en-US" altLang="ko-KR" sz="2400" dirty="0"/>
              <a:t>	</a:t>
            </a:r>
            <a:endParaRPr lang="en-US" altLang="ko-KR" sz="2400" dirty="0" smtClean="0"/>
          </a:p>
          <a:p>
            <a:pPr>
              <a:lnSpc>
                <a:spcPct val="150000"/>
              </a:lnSpc>
            </a:pPr>
            <a:r>
              <a:rPr lang="ko-KR" altLang="en-US" sz="2400" dirty="0" smtClean="0"/>
              <a:t>지금 바쁘다</a:t>
            </a:r>
            <a:r>
              <a:rPr lang="en-US" altLang="ko-KR" sz="2400" dirty="0"/>
              <a:t>		</a:t>
            </a:r>
            <a:r>
              <a:rPr lang="en-US" altLang="ko-KR" sz="2400" dirty="0" smtClean="0"/>
              <a:t>	→</a:t>
            </a:r>
            <a:r>
              <a:rPr lang="en-US" altLang="ko-KR" sz="2400" dirty="0"/>
              <a:t>	</a:t>
            </a:r>
            <a:endParaRPr lang="en-US" altLang="ko-KR" sz="2400" dirty="0" smtClean="0"/>
          </a:p>
          <a:p>
            <a:pPr>
              <a:lnSpc>
                <a:spcPct val="150000"/>
              </a:lnSpc>
            </a:pPr>
            <a:r>
              <a:rPr lang="ko-KR" altLang="en-US" sz="2400" dirty="0" smtClean="0"/>
              <a:t>집에 있다</a:t>
            </a:r>
            <a:r>
              <a:rPr lang="en-US" altLang="ko-KR" sz="2400" dirty="0"/>
              <a:t>		</a:t>
            </a:r>
            <a:r>
              <a:rPr lang="en-US" altLang="ko-KR" sz="2400" dirty="0" smtClean="0"/>
              <a:t>	→</a:t>
            </a:r>
            <a:r>
              <a:rPr lang="en-US" altLang="ko-KR" sz="2400" dirty="0"/>
              <a:t>	</a:t>
            </a:r>
            <a:endParaRPr lang="en-US" altLang="ko-KR" sz="2400" dirty="0" smtClean="0"/>
          </a:p>
          <a:p>
            <a:pPr>
              <a:lnSpc>
                <a:spcPct val="150000"/>
              </a:lnSpc>
            </a:pPr>
            <a:r>
              <a:rPr lang="ko-KR" altLang="en-US" sz="2400" dirty="0" smtClean="0"/>
              <a:t>한국에 살다</a:t>
            </a:r>
            <a:r>
              <a:rPr lang="en-US" altLang="ko-KR" sz="2400" dirty="0"/>
              <a:t>		</a:t>
            </a:r>
            <a:r>
              <a:rPr lang="en-US" altLang="ko-KR" sz="2400" dirty="0" smtClean="0"/>
              <a:t>	→</a:t>
            </a:r>
            <a:r>
              <a:rPr lang="en-US" altLang="ko-KR" sz="2400" dirty="0"/>
              <a:t>	</a:t>
            </a:r>
            <a:endParaRPr lang="en-US" altLang="ko-KR" sz="2400" dirty="0" smtClean="0"/>
          </a:p>
          <a:p>
            <a:pPr>
              <a:lnSpc>
                <a:spcPct val="150000"/>
              </a:lnSpc>
            </a:pPr>
            <a:r>
              <a:rPr lang="ko-KR" altLang="en-US" sz="2400" dirty="0" smtClean="0"/>
              <a:t>날씨가 따뜻하다</a:t>
            </a:r>
            <a:r>
              <a:rPr lang="en-US" altLang="ko-KR" sz="2400" dirty="0"/>
              <a:t>		→	</a:t>
            </a:r>
            <a:endParaRPr lang="en-US" altLang="ko-KR" sz="2400" dirty="0" smtClean="0"/>
          </a:p>
          <a:p>
            <a:pPr>
              <a:lnSpc>
                <a:spcPct val="150000"/>
              </a:lnSpc>
            </a:pPr>
            <a:r>
              <a:rPr lang="ko-KR" altLang="en-US" sz="2400" dirty="0" smtClean="0"/>
              <a:t>날씨가 맑다</a:t>
            </a:r>
            <a:r>
              <a:rPr lang="en-US" altLang="ko-KR" sz="2400" dirty="0"/>
              <a:t>		</a:t>
            </a:r>
            <a:r>
              <a:rPr lang="en-US" altLang="ko-KR" sz="2400" dirty="0" smtClean="0"/>
              <a:t>	→</a:t>
            </a:r>
            <a:r>
              <a:rPr lang="en-US" altLang="ko-KR" sz="2400" dirty="0"/>
              <a:t>	</a:t>
            </a:r>
            <a:endParaRPr lang="en-US" altLang="ko-KR" sz="2400" dirty="0" smtClean="0"/>
          </a:p>
          <a:p>
            <a:pPr>
              <a:lnSpc>
                <a:spcPct val="150000"/>
              </a:lnSpc>
            </a:pPr>
            <a:r>
              <a:rPr lang="ko-KR" altLang="en-US" sz="2400" dirty="0" smtClean="0"/>
              <a:t>영화가 재미있다</a:t>
            </a:r>
            <a:r>
              <a:rPr lang="en-US" altLang="ko-KR" sz="2400" dirty="0"/>
              <a:t>		→	</a:t>
            </a:r>
            <a:endParaRPr lang="en-US" altLang="ko-KR" sz="2400" dirty="0" smtClean="0"/>
          </a:p>
          <a:p>
            <a:pPr>
              <a:lnSpc>
                <a:spcPct val="150000"/>
              </a:lnSpc>
            </a:pPr>
            <a:r>
              <a:rPr lang="ko-KR" altLang="en-US" sz="2400" dirty="0" smtClean="0"/>
              <a:t>밖에 나갔어요</a:t>
            </a:r>
            <a:r>
              <a:rPr lang="en-US" altLang="ko-KR" sz="2400" dirty="0"/>
              <a:t>		→	</a:t>
            </a:r>
            <a:endParaRPr lang="en-US" altLang="ko-KR" sz="2400" dirty="0" smtClean="0"/>
          </a:p>
          <a:p>
            <a:pPr>
              <a:lnSpc>
                <a:spcPct val="150000"/>
              </a:lnSpc>
            </a:pPr>
            <a:r>
              <a:rPr lang="ko-KR" altLang="en-US" sz="2400" dirty="0" smtClean="0"/>
              <a:t>어제 전화했어요</a:t>
            </a:r>
            <a:r>
              <a:rPr lang="en-US" altLang="ko-KR" sz="2400" dirty="0"/>
              <a:t>		→	</a:t>
            </a:r>
            <a:endParaRPr lang="en-US" sz="2400" dirty="0"/>
          </a:p>
        </p:txBody>
      </p:sp>
      <p:sp>
        <p:nvSpPr>
          <p:cNvPr id="3" name="Dikdörtgen 2"/>
          <p:cNvSpPr/>
          <p:nvPr/>
        </p:nvSpPr>
        <p:spPr>
          <a:xfrm>
            <a:off x="10170474" y="6488668"/>
            <a:ext cx="1970411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dirty="0"/>
              <a:t>재미있는 한국어</a:t>
            </a:r>
            <a:r>
              <a:rPr lang="en-US" altLang="ko-KR" dirty="0"/>
              <a:t>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44401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ko-KR" dirty="0"/>
              <a:t>-(</a:t>
            </a:r>
            <a:r>
              <a:rPr lang="ko-KR" altLang="en-US" dirty="0" err="1"/>
              <a:t>으</a:t>
            </a:r>
            <a:r>
              <a:rPr lang="en-US" altLang="ko-KR" dirty="0"/>
              <a:t>)</a:t>
            </a:r>
            <a:r>
              <a:rPr lang="ko-KR" altLang="en-US" dirty="0" err="1" smtClean="0"/>
              <a:t>ㄹ게요</a:t>
            </a:r>
            <a:endParaRPr lang="en-US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-</a:t>
            </a:r>
            <a:r>
              <a:rPr lang="tr-TR" dirty="0" err="1" smtClean="0"/>
              <a:t>acağım</a:t>
            </a:r>
            <a:r>
              <a:rPr lang="en-US" dirty="0" smtClean="0"/>
              <a:t>.</a:t>
            </a:r>
            <a:endParaRPr lang="en-US" dirty="0"/>
          </a:p>
          <a:p>
            <a:pPr algn="ctr"/>
            <a:r>
              <a:rPr lang="tr-TR" dirty="0" smtClean="0"/>
              <a:t>-</a:t>
            </a:r>
            <a:r>
              <a:rPr lang="tr-TR" dirty="0" err="1" smtClean="0"/>
              <a:t>acağız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849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altLang="ko-KR" dirty="0"/>
              <a:t>-(</a:t>
            </a:r>
            <a:r>
              <a:rPr lang="ko-KR" altLang="en-US" dirty="0" err="1"/>
              <a:t>으</a:t>
            </a:r>
            <a:r>
              <a:rPr lang="en-US" altLang="ko-KR" dirty="0"/>
              <a:t>)</a:t>
            </a:r>
            <a:r>
              <a:rPr lang="ko-KR" altLang="en-US" dirty="0" err="1" smtClean="0"/>
              <a:t>ㄹ게요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436198" y="731520"/>
            <a:ext cx="6856642" cy="5257800"/>
          </a:xfrm>
        </p:spPr>
        <p:txBody>
          <a:bodyPr>
            <a:normAutofit/>
          </a:bodyPr>
          <a:lstStyle/>
          <a:p>
            <a:r>
              <a:rPr lang="en-US" altLang="ko-KR" sz="2400" dirty="0"/>
              <a:t>-</a:t>
            </a:r>
            <a:r>
              <a:rPr lang="ko-KR" altLang="en-US" sz="2400" dirty="0" err="1"/>
              <a:t>ㄹ게요</a:t>
            </a:r>
            <a:r>
              <a:rPr lang="ko-KR" altLang="en-US" sz="2400" dirty="0"/>
              <a:t>		가다 	→ 	갈게요</a:t>
            </a:r>
          </a:p>
          <a:p>
            <a:r>
              <a:rPr lang="ko-KR" altLang="en-US" sz="2400" dirty="0"/>
              <a:t>			오다 	→ 	올게요</a:t>
            </a:r>
          </a:p>
          <a:p>
            <a:endParaRPr lang="ko-KR" altLang="en-US" sz="2400" dirty="0"/>
          </a:p>
          <a:p>
            <a:endParaRPr lang="ko-KR" altLang="en-US" sz="2400" dirty="0"/>
          </a:p>
          <a:p>
            <a:r>
              <a:rPr lang="en-US" altLang="ko-KR" sz="2400" dirty="0"/>
              <a:t>-</a:t>
            </a:r>
            <a:r>
              <a:rPr lang="ko-KR" altLang="en-US" sz="2400" dirty="0" err="1"/>
              <a:t>을게요</a:t>
            </a:r>
            <a:r>
              <a:rPr lang="ko-KR" altLang="en-US" sz="2400" dirty="0"/>
              <a:t>		먹다 	→ 	먹을게요</a:t>
            </a:r>
          </a:p>
          <a:p>
            <a:r>
              <a:rPr lang="ko-KR" altLang="en-US" sz="2400" dirty="0"/>
              <a:t>			받다 	→ 	받을게요</a:t>
            </a:r>
          </a:p>
          <a:p>
            <a:endParaRPr lang="en-US" sz="240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0" y="2926080"/>
            <a:ext cx="4021394" cy="3931920"/>
          </a:xfrm>
        </p:spPr>
        <p:txBody>
          <a:bodyPr>
            <a:normAutofit/>
          </a:bodyPr>
          <a:lstStyle/>
          <a:p>
            <a:endParaRPr lang="tr-TR" altLang="ko-KR" sz="2000" dirty="0" smtClean="0"/>
          </a:p>
          <a:p>
            <a:endParaRPr lang="tr-TR" altLang="ko-KR" sz="2000" dirty="0"/>
          </a:p>
          <a:p>
            <a:r>
              <a:rPr lang="en-US" altLang="ko-KR" sz="2000" dirty="0" err="1" smtClean="0"/>
              <a:t>Fiil</a:t>
            </a:r>
            <a:r>
              <a:rPr lang="en-US" altLang="ko-KR" sz="2000" dirty="0" smtClean="0"/>
              <a:t> </a:t>
            </a:r>
            <a:r>
              <a:rPr lang="en-US" altLang="ko-KR" sz="2000" dirty="0" err="1"/>
              <a:t>kökü</a:t>
            </a:r>
            <a:r>
              <a:rPr lang="en-US" altLang="ko-KR" sz="2000" dirty="0"/>
              <a:t> (</a:t>
            </a:r>
            <a:r>
              <a:rPr lang="en-US" altLang="ko-KR" sz="2000" dirty="0" err="1"/>
              <a:t>sesli</a:t>
            </a:r>
            <a:r>
              <a:rPr lang="en-US" altLang="ko-KR" sz="2000" dirty="0"/>
              <a:t>) + </a:t>
            </a:r>
            <a:r>
              <a:rPr lang="ko-KR" altLang="en-US" sz="2000" dirty="0" err="1" smtClean="0"/>
              <a:t>ㄹ게요</a:t>
            </a:r>
            <a:endParaRPr lang="ko-KR" altLang="en-US" sz="2000" dirty="0"/>
          </a:p>
          <a:p>
            <a:r>
              <a:rPr lang="en-US" altLang="ko-KR" sz="2000" dirty="0" err="1"/>
              <a:t>Fiil</a:t>
            </a:r>
            <a:r>
              <a:rPr lang="en-US" altLang="ko-KR" sz="2000" dirty="0"/>
              <a:t> </a:t>
            </a:r>
            <a:r>
              <a:rPr lang="en-US" altLang="ko-KR" sz="2000" dirty="0" err="1"/>
              <a:t>kökü</a:t>
            </a:r>
            <a:r>
              <a:rPr lang="en-US" altLang="ko-KR" sz="2000" dirty="0"/>
              <a:t> (</a:t>
            </a:r>
            <a:r>
              <a:rPr lang="en-US" altLang="ko-KR" sz="2000" dirty="0" err="1"/>
              <a:t>sessiz</a:t>
            </a:r>
            <a:r>
              <a:rPr lang="en-US" altLang="ko-KR" sz="2000" dirty="0"/>
              <a:t>) + </a:t>
            </a:r>
            <a:r>
              <a:rPr lang="ko-KR" altLang="en-US" sz="2000" dirty="0" err="1" smtClean="0"/>
              <a:t>을게요</a:t>
            </a:r>
            <a:endParaRPr lang="ko-KR" alt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46369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altLang="ko-KR" dirty="0"/>
              <a:t>-(</a:t>
            </a:r>
            <a:r>
              <a:rPr lang="ko-KR" altLang="en-US" dirty="0" err="1"/>
              <a:t>으</a:t>
            </a:r>
            <a:r>
              <a:rPr lang="en-US" altLang="ko-KR" dirty="0"/>
              <a:t>)</a:t>
            </a:r>
            <a:r>
              <a:rPr lang="ko-KR" altLang="en-US" dirty="0" err="1" smtClean="0"/>
              <a:t>ㄹ게요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90931" y="731520"/>
            <a:ext cx="7668285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 smtClean="0"/>
              <a:t>Genel konuşma</a:t>
            </a:r>
            <a:r>
              <a:rPr lang="en-US" sz="2400" dirty="0"/>
              <a:t>	</a:t>
            </a:r>
            <a:r>
              <a:rPr lang="en-US" sz="2400" dirty="0" smtClean="0"/>
              <a:t>	"</a:t>
            </a:r>
            <a:r>
              <a:rPr lang="ko-KR" altLang="en-US" sz="2400" dirty="0"/>
              <a:t>영희가 갈게요</a:t>
            </a:r>
            <a:r>
              <a:rPr lang="en-US" altLang="ko-KR" sz="2400" dirty="0"/>
              <a:t>"	</a:t>
            </a:r>
            <a:endParaRPr lang="en-US" altLang="ko-KR" sz="2400" dirty="0" smtClean="0"/>
          </a:p>
          <a:p>
            <a:pPr marL="0" indent="0">
              <a:buNone/>
            </a:pPr>
            <a:r>
              <a:rPr lang="tr-TR" sz="2400" dirty="0" smtClean="0"/>
              <a:t>Genel konuşma		</a:t>
            </a:r>
            <a:r>
              <a:rPr lang="en-US" sz="2400" dirty="0"/>
              <a:t> </a:t>
            </a:r>
            <a:r>
              <a:rPr lang="en-US" sz="2400" dirty="0" smtClean="0"/>
              <a:t>"</a:t>
            </a:r>
            <a:r>
              <a:rPr lang="ko-KR" altLang="en-US" sz="2400" dirty="0" smtClean="0"/>
              <a:t>게가 갈게요</a:t>
            </a:r>
            <a:r>
              <a:rPr lang="en-US" altLang="ko-KR" sz="2400" dirty="0" smtClean="0"/>
              <a:t>?"</a:t>
            </a:r>
            <a:endParaRPr lang="tr-TR" sz="2400" dirty="0" smtClean="0"/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400" dirty="0" smtClean="0"/>
              <a:t>Telefonda konuşan iki kişi</a:t>
            </a:r>
            <a:r>
              <a:rPr lang="en-US" sz="2400" dirty="0"/>
              <a:t>	"</a:t>
            </a:r>
            <a:r>
              <a:rPr lang="ko-KR" altLang="en-US" sz="2400" dirty="0"/>
              <a:t>내일 전화할게요</a:t>
            </a:r>
            <a:r>
              <a:rPr lang="en-US" altLang="ko-KR" sz="2400" dirty="0"/>
              <a:t>."	</a:t>
            </a:r>
            <a:endParaRPr lang="en-US" sz="2400" dirty="0" smtClean="0"/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/>
              <a:t>Herhangi birisi ile konuşurken	</a:t>
            </a:r>
            <a:r>
              <a:rPr lang="en-US" sz="2400" dirty="0" smtClean="0"/>
              <a:t>"</a:t>
            </a:r>
            <a:r>
              <a:rPr lang="ko-KR" altLang="en-US" sz="2400" dirty="0"/>
              <a:t>다음 주에 내가 이사할게</a:t>
            </a:r>
            <a:r>
              <a:rPr lang="en-US" altLang="ko-KR" sz="2400" dirty="0"/>
              <a:t>."	</a:t>
            </a:r>
            <a:endParaRPr lang="en-US" altLang="ko-KR" sz="2400" dirty="0" smtClean="0"/>
          </a:p>
          <a:p>
            <a:pPr marL="0" indent="0">
              <a:buNone/>
            </a:pPr>
            <a:r>
              <a:rPr lang="tr-TR" sz="2400" dirty="0" smtClean="0"/>
              <a:t>Oda arkadaşı ile konuşurken</a:t>
            </a:r>
            <a:r>
              <a:rPr lang="en-US" sz="2400" dirty="0"/>
              <a:t>	"</a:t>
            </a:r>
            <a:r>
              <a:rPr lang="ko-KR" altLang="en-US" sz="2400" dirty="0"/>
              <a:t>다음 주에 내가 이사할게</a:t>
            </a:r>
            <a:r>
              <a:rPr lang="en-US" altLang="ko-KR" sz="2400" dirty="0"/>
              <a:t>."	</a:t>
            </a:r>
            <a:endParaRPr lang="en-US" altLang="ko-KR" sz="2400" dirty="0" smtClean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0" y="2926080"/>
            <a:ext cx="4041058" cy="3931920"/>
          </a:xfrm>
        </p:spPr>
        <p:txBody>
          <a:bodyPr>
            <a:no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2000" dirty="0" smtClean="0"/>
              <a:t>Yalnızca 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birinci</a:t>
            </a:r>
            <a:r>
              <a:rPr lang="tr-TR" sz="2000" dirty="0" smtClean="0"/>
              <a:t> tekil ya da çoğul şahıs ile..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2000" dirty="0" smtClean="0"/>
              <a:t>Sadece 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bildiri</a:t>
            </a:r>
            <a:r>
              <a:rPr lang="tr-TR" sz="2000" dirty="0" smtClean="0"/>
              <a:t> olabilir, soru olamaz.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2000" dirty="0" smtClean="0"/>
              <a:t>Dinleyen kişi ile 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doğrudan</a:t>
            </a:r>
            <a:r>
              <a:rPr lang="tr-TR" sz="2000" dirty="0" smtClean="0"/>
              <a:t> alakalı ya da dinleyen kişi adına olan durumlarda kullanılır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2000" dirty="0" smtClean="0"/>
              <a:t>Dinleyen kişinin söylediğine tepki ya da sonucu olarak konuşanın yapacağı eylemi ifade eder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95692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1394233" y="181070"/>
            <a:ext cx="957856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2400" dirty="0" smtClean="0"/>
              <a:t>내가 읽다 </a:t>
            </a:r>
            <a:r>
              <a:rPr lang="en-US" altLang="ko-KR" sz="2400" dirty="0"/>
              <a:t>			</a:t>
            </a:r>
            <a:r>
              <a:rPr lang="en-US" altLang="ko-KR" sz="2400" dirty="0" smtClean="0"/>
              <a:t>	→ 	</a:t>
            </a:r>
            <a:r>
              <a:rPr lang="ko-KR" altLang="en-US" sz="2400" dirty="0" smtClean="0"/>
              <a:t>내가 읽을게요</a:t>
            </a:r>
            <a:r>
              <a:rPr lang="en-US" altLang="ko-KR" sz="2400" dirty="0"/>
              <a:t>.</a:t>
            </a:r>
            <a:endParaRPr lang="en-US" altLang="ko-KR" sz="2400" dirty="0" smtClean="0"/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2400" dirty="0" smtClean="0"/>
              <a:t>나중에 전화하다</a:t>
            </a:r>
            <a:r>
              <a:rPr lang="en-US" altLang="ko-KR" sz="2400" dirty="0"/>
              <a:t>		</a:t>
            </a:r>
            <a:r>
              <a:rPr lang="en-US" altLang="ko-KR" sz="2400" dirty="0" smtClean="0"/>
              <a:t>	→</a:t>
            </a:r>
            <a:r>
              <a:rPr lang="en-US" altLang="ko-KR" sz="2400" dirty="0"/>
              <a:t>	</a:t>
            </a:r>
            <a:endParaRPr lang="en-US" altLang="ko-KR" sz="2400" dirty="0" smtClean="0"/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2400" dirty="0" smtClean="0"/>
              <a:t>내가 전화를 받다</a:t>
            </a:r>
            <a:r>
              <a:rPr lang="en-US" altLang="ko-KR" sz="2400" dirty="0"/>
              <a:t>		</a:t>
            </a:r>
            <a:r>
              <a:rPr lang="en-US" altLang="ko-KR" sz="2400" dirty="0" smtClean="0"/>
              <a:t>	→</a:t>
            </a:r>
            <a:r>
              <a:rPr lang="en-US" altLang="ko-KR" sz="2400" dirty="0"/>
              <a:t>	</a:t>
            </a:r>
            <a:endParaRPr lang="en-US" altLang="ko-KR" sz="2400" dirty="0" smtClean="0"/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2400" dirty="0" smtClean="0"/>
              <a:t>다음 주에 전화를 걸다</a:t>
            </a:r>
            <a:r>
              <a:rPr lang="en-US" altLang="ko-KR" sz="2400" dirty="0"/>
              <a:t>		→	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2400" dirty="0" smtClean="0"/>
              <a:t>여기에 앉다</a:t>
            </a:r>
            <a:r>
              <a:rPr lang="en-US" altLang="ko-KR" sz="2400" dirty="0"/>
              <a:t>		</a:t>
            </a:r>
            <a:r>
              <a:rPr lang="en-US" altLang="ko-KR" sz="2400" dirty="0" smtClean="0"/>
              <a:t>	→</a:t>
            </a:r>
            <a:r>
              <a:rPr lang="en-US" altLang="ko-KR" sz="2400" dirty="0"/>
              <a:t>	</a:t>
            </a:r>
            <a:endParaRPr lang="en-US" altLang="ko-KR" sz="2400" dirty="0" smtClean="0"/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2400" dirty="0" smtClean="0"/>
              <a:t>내가 도와주다</a:t>
            </a:r>
            <a:r>
              <a:rPr lang="en-US" altLang="ko-KR" sz="2400" dirty="0"/>
              <a:t>			→</a:t>
            </a:r>
            <a:endParaRPr lang="en-US" altLang="ko-KR" sz="2400" dirty="0" smtClean="0"/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2400" dirty="0" smtClean="0"/>
              <a:t>여기에서 놀다</a:t>
            </a:r>
            <a:r>
              <a:rPr lang="en-US" altLang="ko-KR" sz="2400" dirty="0"/>
              <a:t>			→</a:t>
            </a:r>
            <a:endParaRPr lang="en-US" altLang="ko-KR" sz="2400" dirty="0" smtClean="0"/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2400" dirty="0" smtClean="0"/>
              <a:t>내가 사진을 찍다</a:t>
            </a:r>
            <a:r>
              <a:rPr lang="en-US" altLang="ko-KR" sz="2400" dirty="0"/>
              <a:t>			→</a:t>
            </a:r>
            <a:endParaRPr lang="en-US" altLang="ko-KR" sz="2400" dirty="0" smtClean="0"/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2400" dirty="0" smtClean="0"/>
              <a:t>조금 더 기다리다</a:t>
            </a:r>
            <a:r>
              <a:rPr lang="en-US" altLang="ko-KR" sz="2400" dirty="0"/>
              <a:t>			→</a:t>
            </a:r>
            <a:endParaRPr lang="en-US" altLang="ko-KR" sz="2400" dirty="0" smtClean="0"/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2400" dirty="0" smtClean="0"/>
              <a:t>내가 가르쳐 주다</a:t>
            </a:r>
            <a:r>
              <a:rPr lang="en-US" altLang="ko-KR" sz="2400" dirty="0"/>
              <a:t>			→</a:t>
            </a:r>
            <a:endParaRPr lang="en-US" altLang="ko-KR" sz="2400" dirty="0" smtClean="0"/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2400" dirty="0" smtClean="0"/>
              <a:t>이 음악을 듣다</a:t>
            </a:r>
            <a:r>
              <a:rPr lang="en-US" altLang="ko-KR" sz="2400" dirty="0"/>
              <a:t>			→</a:t>
            </a:r>
            <a:endParaRPr lang="en-US" sz="2400" dirty="0"/>
          </a:p>
        </p:txBody>
      </p:sp>
      <p:sp>
        <p:nvSpPr>
          <p:cNvPr id="3" name="Dikdörtgen 2"/>
          <p:cNvSpPr/>
          <p:nvPr/>
        </p:nvSpPr>
        <p:spPr>
          <a:xfrm>
            <a:off x="10170474" y="6488668"/>
            <a:ext cx="1970411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dirty="0"/>
              <a:t>재미있는 한국어</a:t>
            </a:r>
            <a:r>
              <a:rPr lang="en-US" altLang="ko-KR" dirty="0"/>
              <a:t>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1333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대화 </a:t>
            </a:r>
            <a:r>
              <a:rPr lang="en-US" altLang="ko-KR" dirty="0"/>
              <a:t>&amp; </a:t>
            </a:r>
            <a:r>
              <a:rPr lang="ko-KR" altLang="en-US" dirty="0"/>
              <a:t>이야기</a:t>
            </a:r>
            <a:r>
              <a:rPr lang="tr-TR" altLang="ko-KR" dirty="0"/>
              <a:t>	</a:t>
            </a:r>
            <a:r>
              <a:rPr lang="en-US" altLang="ko-KR" dirty="0"/>
              <a:t>1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808393" cy="4023360"/>
          </a:xfrm>
        </p:spPr>
        <p:txBody>
          <a:bodyPr/>
          <a:lstStyle/>
          <a:p>
            <a:r>
              <a:rPr lang="ko-KR" altLang="en-US" sz="3200" dirty="0" smtClean="0"/>
              <a:t>마이클</a:t>
            </a:r>
            <a:r>
              <a:rPr lang="en-US" altLang="ko-KR" sz="3200" dirty="0" smtClean="0"/>
              <a:t>	: </a:t>
            </a:r>
            <a:r>
              <a:rPr lang="ko-KR" altLang="en-US" sz="3200" dirty="0" smtClean="0"/>
              <a:t>여보세요</a:t>
            </a:r>
            <a:r>
              <a:rPr lang="en-US" altLang="ko-KR" sz="3200" dirty="0" smtClean="0"/>
              <a:t>. </a:t>
            </a:r>
            <a:r>
              <a:rPr lang="ko-KR" altLang="en-US" sz="3200" dirty="0" smtClean="0"/>
              <a:t>거기 이 선생님 댁이지요</a:t>
            </a:r>
            <a:r>
              <a:rPr lang="en-US" altLang="ko-KR" sz="3200" dirty="0" smtClean="0"/>
              <a:t>?</a:t>
            </a:r>
          </a:p>
          <a:p>
            <a:r>
              <a:rPr lang="ko-KR" altLang="en-US" sz="3000" dirty="0" smtClean="0"/>
              <a:t>부     인</a:t>
            </a:r>
            <a:r>
              <a:rPr lang="en-US" altLang="ko-KR" sz="3000" dirty="0" smtClean="0"/>
              <a:t>	: </a:t>
            </a:r>
            <a:r>
              <a:rPr lang="ko-KR" altLang="en-US" sz="3000" dirty="0" smtClean="0"/>
              <a:t>네</a:t>
            </a:r>
            <a:r>
              <a:rPr lang="en-US" altLang="ko-KR" sz="3000" dirty="0" smtClean="0"/>
              <a:t>, </a:t>
            </a:r>
            <a:r>
              <a:rPr lang="ko-KR" altLang="en-US" sz="3000" dirty="0" smtClean="0"/>
              <a:t>그런데요</a:t>
            </a:r>
            <a:r>
              <a:rPr lang="en-US" altLang="ko-KR" sz="3000" dirty="0" smtClean="0"/>
              <a:t>.</a:t>
            </a:r>
          </a:p>
          <a:p>
            <a:r>
              <a:rPr lang="ko-KR" altLang="en-US" sz="3200" dirty="0"/>
              <a:t>마이클</a:t>
            </a:r>
            <a:r>
              <a:rPr lang="en-US" altLang="ko-KR" sz="3200" dirty="0"/>
              <a:t>	: </a:t>
            </a:r>
            <a:r>
              <a:rPr lang="ko-KR" altLang="en-US" sz="3200" dirty="0" smtClean="0"/>
              <a:t>저는 마이클인데요</a:t>
            </a:r>
            <a:r>
              <a:rPr lang="en-US" altLang="ko-KR" sz="3200" dirty="0" smtClean="0"/>
              <a:t>. </a:t>
            </a:r>
            <a:r>
              <a:rPr lang="ko-KR" altLang="en-US" sz="3200" dirty="0" smtClean="0"/>
              <a:t>이 선생님 계세요</a:t>
            </a:r>
            <a:r>
              <a:rPr lang="en-US" altLang="ko-KR" sz="3200" dirty="0" smtClean="0"/>
              <a:t>?</a:t>
            </a:r>
            <a:endParaRPr lang="en-US" altLang="ko-KR" sz="3200" dirty="0"/>
          </a:p>
          <a:p>
            <a:r>
              <a:rPr lang="ko-KR" altLang="en-US" sz="3000" dirty="0"/>
              <a:t>부     인</a:t>
            </a:r>
            <a:r>
              <a:rPr lang="en-US" altLang="ko-KR" sz="3000" dirty="0"/>
              <a:t>	</a:t>
            </a:r>
            <a:r>
              <a:rPr lang="en-US" altLang="ko-KR" sz="3000" dirty="0" smtClean="0"/>
              <a:t>:</a:t>
            </a:r>
            <a:r>
              <a:rPr lang="ko-KR" altLang="en-US" sz="3200" dirty="0"/>
              <a:t> </a:t>
            </a:r>
            <a:r>
              <a:rPr lang="ko-KR" altLang="en-US" sz="3200" dirty="0" smtClean="0"/>
              <a:t>네</a:t>
            </a:r>
            <a:r>
              <a:rPr lang="en-US" altLang="ko-KR" sz="3200" dirty="0" smtClean="0"/>
              <a:t>, </a:t>
            </a:r>
            <a:r>
              <a:rPr lang="ko-KR" altLang="en-US" sz="3200" dirty="0" smtClean="0"/>
              <a:t>잠깐만 기다리세요</a:t>
            </a:r>
            <a:r>
              <a:rPr lang="en-US" altLang="ko-KR" sz="3200" dirty="0" smtClean="0"/>
              <a:t>.</a:t>
            </a:r>
          </a:p>
          <a:p>
            <a:endParaRPr lang="en-US" altLang="ko-KR" dirty="0"/>
          </a:p>
        </p:txBody>
      </p:sp>
      <p:sp>
        <p:nvSpPr>
          <p:cNvPr id="4" name="Dikdörtgen 3"/>
          <p:cNvSpPr/>
          <p:nvPr/>
        </p:nvSpPr>
        <p:spPr>
          <a:xfrm>
            <a:off x="10170474" y="6488668"/>
            <a:ext cx="1970411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dirty="0"/>
              <a:t>재미있는 한국어</a:t>
            </a:r>
            <a:r>
              <a:rPr lang="en-US" altLang="ko-KR" dirty="0"/>
              <a:t>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3993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대화 </a:t>
            </a:r>
            <a:r>
              <a:rPr lang="en-US" altLang="ko-KR" dirty="0"/>
              <a:t>&amp; </a:t>
            </a:r>
            <a:r>
              <a:rPr lang="ko-KR" altLang="en-US" dirty="0"/>
              <a:t>이야기</a:t>
            </a:r>
            <a:r>
              <a:rPr lang="tr-TR" altLang="ko-KR" dirty="0"/>
              <a:t>	</a:t>
            </a:r>
            <a:r>
              <a:rPr lang="en-US" altLang="ko-KR" dirty="0"/>
              <a:t>2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808393" cy="4023360"/>
          </a:xfrm>
        </p:spPr>
        <p:txBody>
          <a:bodyPr>
            <a:normAutofit/>
          </a:bodyPr>
          <a:lstStyle/>
          <a:p>
            <a:r>
              <a:rPr lang="ko-KR" altLang="en-US" sz="3200" dirty="0" err="1" smtClean="0"/>
              <a:t>케</a:t>
            </a:r>
            <a:r>
              <a:rPr lang="ko-KR" altLang="en-US" sz="3200" dirty="0" smtClean="0"/>
              <a:t>    빈</a:t>
            </a:r>
            <a:r>
              <a:rPr lang="en-US" altLang="ko-KR" sz="3200" dirty="0" smtClean="0"/>
              <a:t>	: </a:t>
            </a:r>
            <a:r>
              <a:rPr lang="ko-KR" altLang="en-US" sz="3200" dirty="0" smtClean="0"/>
              <a:t>여보세요</a:t>
            </a:r>
            <a:r>
              <a:rPr lang="en-US" altLang="ko-KR" sz="3200" dirty="0" smtClean="0"/>
              <a:t>. </a:t>
            </a:r>
            <a:r>
              <a:rPr lang="ko-KR" altLang="en-US" sz="3200" dirty="0" smtClean="0"/>
              <a:t>다케시 씨 좀 바꿔 주세요</a:t>
            </a:r>
            <a:r>
              <a:rPr lang="en-US" altLang="ko-KR" sz="3200" dirty="0" smtClean="0"/>
              <a:t>.</a:t>
            </a:r>
          </a:p>
          <a:p>
            <a:r>
              <a:rPr lang="ko-KR" altLang="en-US" sz="3200" dirty="0" smtClean="0"/>
              <a:t>토마스</a:t>
            </a:r>
            <a:r>
              <a:rPr lang="en-US" altLang="ko-KR" sz="3200" dirty="0" smtClean="0"/>
              <a:t>	: </a:t>
            </a:r>
            <a:r>
              <a:rPr lang="ko-KR" altLang="en-US" sz="3200" dirty="0" smtClean="0"/>
              <a:t>다케시 씨는 학교에 갔어요</a:t>
            </a:r>
            <a:r>
              <a:rPr lang="en-US" altLang="ko-KR" sz="3200" dirty="0" smtClean="0"/>
              <a:t>.</a:t>
            </a:r>
            <a:r>
              <a:rPr lang="ko-KR" altLang="en-US" sz="3200" dirty="0" smtClean="0"/>
              <a:t> </a:t>
            </a:r>
            <a:endParaRPr lang="en-US" altLang="ko-KR" sz="3200" dirty="0" smtClean="0"/>
          </a:p>
          <a:p>
            <a:r>
              <a:rPr lang="ko-KR" altLang="en-US" sz="3200" dirty="0" err="1" smtClean="0"/>
              <a:t>케</a:t>
            </a:r>
            <a:r>
              <a:rPr lang="ko-KR" altLang="en-US" sz="3200" dirty="0" smtClean="0"/>
              <a:t>    </a:t>
            </a:r>
            <a:r>
              <a:rPr lang="ko-KR" altLang="en-US" sz="3200" dirty="0"/>
              <a:t>빈</a:t>
            </a:r>
            <a:r>
              <a:rPr lang="en-US" altLang="ko-KR" sz="3200" dirty="0"/>
              <a:t>	: </a:t>
            </a:r>
            <a:r>
              <a:rPr lang="ko-KR" altLang="en-US" sz="3200" dirty="0" smtClean="0"/>
              <a:t>그럼 집에 몇 시쯤 들어와요</a:t>
            </a:r>
            <a:r>
              <a:rPr lang="en-US" altLang="ko-KR" sz="3200" dirty="0" smtClean="0"/>
              <a:t>?</a:t>
            </a:r>
            <a:endParaRPr lang="en-US" altLang="ko-KR" sz="3200" dirty="0"/>
          </a:p>
          <a:p>
            <a:r>
              <a:rPr lang="ko-KR" altLang="en-US" sz="3200" dirty="0"/>
              <a:t>토마스</a:t>
            </a:r>
            <a:r>
              <a:rPr lang="en-US" altLang="ko-KR" sz="3200" dirty="0"/>
              <a:t>	: </a:t>
            </a:r>
            <a:r>
              <a:rPr lang="ko-KR" altLang="en-US" sz="3200" dirty="0" smtClean="0"/>
              <a:t>글쎄요</a:t>
            </a:r>
            <a:r>
              <a:rPr lang="en-US" altLang="ko-KR" sz="3200" dirty="0" smtClean="0"/>
              <a:t>. </a:t>
            </a:r>
            <a:r>
              <a:rPr lang="ko-KR" altLang="en-US" sz="3200" dirty="0" smtClean="0"/>
              <a:t>아마 여섯 시쯤 들어올 거예요</a:t>
            </a:r>
            <a:r>
              <a:rPr lang="en-US" altLang="ko-KR" sz="3200" dirty="0" smtClean="0"/>
              <a:t>.</a:t>
            </a:r>
          </a:p>
          <a:p>
            <a:r>
              <a:rPr lang="ko-KR" altLang="en-US" sz="3200" dirty="0" err="1" smtClean="0"/>
              <a:t>케</a:t>
            </a:r>
            <a:r>
              <a:rPr lang="ko-KR" altLang="en-US" sz="3200" dirty="0" smtClean="0"/>
              <a:t>    </a:t>
            </a:r>
            <a:r>
              <a:rPr lang="ko-KR" altLang="en-US" sz="3200" dirty="0"/>
              <a:t>빈</a:t>
            </a:r>
            <a:r>
              <a:rPr lang="en-US" altLang="ko-KR" sz="3200" dirty="0"/>
              <a:t>	: </a:t>
            </a:r>
            <a:r>
              <a:rPr lang="ko-KR" altLang="en-US" sz="3200" dirty="0" smtClean="0"/>
              <a:t>그러면 제가 일곱 시쯤 다시 </a:t>
            </a:r>
            <a:r>
              <a:rPr lang="ko-KR" altLang="en-US" sz="3200" dirty="0" err="1" smtClean="0"/>
              <a:t>전화할게요</a:t>
            </a:r>
            <a:r>
              <a:rPr lang="en-US" altLang="ko-KR" sz="3200" dirty="0" smtClean="0"/>
              <a:t>.</a:t>
            </a:r>
            <a:endParaRPr lang="en-US" altLang="ko-KR" sz="3000" dirty="0"/>
          </a:p>
          <a:p>
            <a:pPr marL="0" indent="0">
              <a:buNone/>
            </a:pPr>
            <a:r>
              <a:rPr lang="en-US" altLang="ko-KR" sz="3000" dirty="0" smtClean="0"/>
              <a:t>		  </a:t>
            </a:r>
            <a:r>
              <a:rPr lang="ko-KR" altLang="en-US" sz="3000" dirty="0" smtClean="0"/>
              <a:t>안녕히 계세요</a:t>
            </a:r>
            <a:r>
              <a:rPr lang="en-US" altLang="ko-KR" sz="3000" dirty="0" smtClean="0"/>
              <a:t>.</a:t>
            </a:r>
            <a:endParaRPr lang="en-US" altLang="ko-KR" sz="3200" dirty="0"/>
          </a:p>
        </p:txBody>
      </p:sp>
      <p:sp>
        <p:nvSpPr>
          <p:cNvPr id="4" name="Dikdörtgen 3"/>
          <p:cNvSpPr/>
          <p:nvPr/>
        </p:nvSpPr>
        <p:spPr>
          <a:xfrm>
            <a:off x="10170474" y="6488668"/>
            <a:ext cx="1970411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dirty="0"/>
              <a:t>재미있는 한국어</a:t>
            </a:r>
            <a:r>
              <a:rPr lang="en-US" altLang="ko-KR" dirty="0"/>
              <a:t>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9744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대화 </a:t>
            </a:r>
            <a:r>
              <a:rPr lang="en-US" altLang="ko-KR" dirty="0"/>
              <a:t>&amp; </a:t>
            </a:r>
            <a:r>
              <a:rPr lang="ko-KR" altLang="en-US" dirty="0"/>
              <a:t>이야기</a:t>
            </a:r>
            <a:r>
              <a:rPr lang="tr-TR" altLang="ko-KR" dirty="0"/>
              <a:t>	</a:t>
            </a:r>
            <a:r>
              <a:rPr lang="en-US" altLang="ko-KR" dirty="0"/>
              <a:t>3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808393" cy="4496072"/>
          </a:xfrm>
        </p:spPr>
        <p:txBody>
          <a:bodyPr>
            <a:normAutofit/>
          </a:bodyPr>
          <a:lstStyle/>
          <a:p>
            <a:r>
              <a:rPr lang="ko-KR" altLang="en-US" sz="3200" dirty="0" smtClean="0"/>
              <a:t>여러분은 친구에게 편지를 자주 써요</a:t>
            </a:r>
            <a:r>
              <a:rPr lang="en-US" altLang="ko-KR" sz="3200" dirty="0" smtClean="0"/>
              <a:t>?</a:t>
            </a:r>
          </a:p>
          <a:p>
            <a:r>
              <a:rPr lang="ko-KR" altLang="en-US" sz="3200" dirty="0" smtClean="0"/>
              <a:t>저는 편지를 잘 안 써요</a:t>
            </a:r>
            <a:r>
              <a:rPr lang="en-US" altLang="ko-KR" sz="3200" dirty="0" smtClean="0"/>
              <a:t>.</a:t>
            </a:r>
          </a:p>
          <a:p>
            <a:r>
              <a:rPr lang="ko-KR" altLang="en-US" sz="3200" dirty="0" smtClean="0"/>
              <a:t>그 대신 자주 전화를 하고</a:t>
            </a:r>
            <a:r>
              <a:rPr lang="en-US" altLang="ko-KR" sz="3200" dirty="0" smtClean="0"/>
              <a:t>, </a:t>
            </a:r>
            <a:r>
              <a:rPr lang="ko-KR" altLang="en-US" sz="3200" dirty="0" smtClean="0"/>
              <a:t>이메일을 보내요</a:t>
            </a:r>
            <a:r>
              <a:rPr lang="en-US" altLang="ko-KR" sz="3200" dirty="0" smtClean="0"/>
              <a:t>.</a:t>
            </a:r>
          </a:p>
          <a:p>
            <a:r>
              <a:rPr lang="ko-KR" altLang="en-US" sz="3200" dirty="0" smtClean="0"/>
              <a:t>저도 친구들에게서 전화와 이메일을 자주 받아요</a:t>
            </a:r>
            <a:r>
              <a:rPr lang="en-US" altLang="ko-KR" sz="3200" dirty="0" smtClean="0"/>
              <a:t>.</a:t>
            </a:r>
          </a:p>
          <a:p>
            <a:r>
              <a:rPr lang="ko-KR" altLang="en-US" sz="3200" dirty="0" smtClean="0"/>
              <a:t>오늘도 친구들에게 이메일을 보냈어요</a:t>
            </a:r>
            <a:r>
              <a:rPr lang="en-US" altLang="ko-KR" sz="3200" dirty="0" smtClean="0"/>
              <a:t>.</a:t>
            </a:r>
            <a:endParaRPr lang="en-US" altLang="ko-KR" dirty="0"/>
          </a:p>
          <a:p>
            <a:r>
              <a:rPr lang="ko-KR" altLang="en-US" sz="3200" dirty="0" smtClean="0"/>
              <a:t>제 이메일을 읽고 친구가 바로 답장을 보냈어요</a:t>
            </a:r>
            <a:r>
              <a:rPr lang="en-US" altLang="ko-KR" sz="3200" dirty="0" smtClean="0"/>
              <a:t>.</a:t>
            </a:r>
          </a:p>
          <a:p>
            <a:r>
              <a:rPr lang="ko-KR" altLang="en-US" sz="3200" dirty="0" smtClean="0"/>
              <a:t>아주 기뻤어요</a:t>
            </a:r>
            <a:r>
              <a:rPr lang="en-US" altLang="ko-KR" sz="3200" dirty="0" smtClean="0"/>
              <a:t>.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0170474" y="6488668"/>
            <a:ext cx="1970411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dirty="0"/>
              <a:t>재미있는 한국어</a:t>
            </a:r>
            <a:r>
              <a:rPr lang="en-US" altLang="ko-KR" dirty="0"/>
              <a:t>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546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어휘</a:t>
            </a:r>
            <a:endParaRPr lang="en-US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4436198" y="353084"/>
            <a:ext cx="6856642" cy="6201625"/>
          </a:xfrm>
        </p:spPr>
        <p:txBody>
          <a:bodyPr>
            <a:noAutofit/>
          </a:bodyPr>
          <a:lstStyle/>
          <a:p>
            <a:r>
              <a:rPr lang="ko-KR" altLang="en-US" sz="2400" dirty="0" smtClean="0"/>
              <a:t>댁</a:t>
            </a:r>
            <a:r>
              <a:rPr lang="en-US" altLang="ko-KR" sz="2400" dirty="0" smtClean="0"/>
              <a:t>		</a:t>
            </a:r>
            <a:r>
              <a:rPr lang="tr-TR" altLang="ko-KR" sz="2400" dirty="0" smtClean="0"/>
              <a:t>	</a:t>
            </a:r>
            <a:r>
              <a:rPr lang="en-US" altLang="ko-KR" sz="2400" dirty="0" smtClean="0"/>
              <a:t>-	</a:t>
            </a:r>
            <a:r>
              <a:rPr lang="ko-KR" altLang="en-US" sz="2400" dirty="0" smtClean="0"/>
              <a:t>집</a:t>
            </a:r>
            <a:endParaRPr lang="en-US" altLang="ko-KR" sz="2400" dirty="0" smtClean="0"/>
          </a:p>
          <a:p>
            <a:r>
              <a:rPr lang="ko-KR" altLang="en-US" sz="2400" dirty="0" smtClean="0"/>
              <a:t>부인</a:t>
            </a:r>
            <a:r>
              <a:rPr lang="en-US" altLang="ko-KR" sz="2400" dirty="0" smtClean="0"/>
              <a:t>		</a:t>
            </a:r>
            <a:r>
              <a:rPr lang="tr-TR" altLang="ko-KR" sz="2400" dirty="0" smtClean="0"/>
              <a:t>	</a:t>
            </a:r>
            <a:r>
              <a:rPr lang="en-US" altLang="ko-KR" sz="2400" dirty="0" smtClean="0"/>
              <a:t>-	</a:t>
            </a:r>
            <a:r>
              <a:rPr lang="tr-TR" altLang="ko-KR" sz="2400" dirty="0" smtClean="0"/>
              <a:t>karı</a:t>
            </a:r>
            <a:r>
              <a:rPr lang="en-US" altLang="ko-KR" sz="2400" dirty="0" smtClean="0"/>
              <a:t> (</a:t>
            </a:r>
            <a:r>
              <a:rPr lang="tr-TR" altLang="ko-KR" sz="2400" dirty="0" smtClean="0"/>
              <a:t>eş)</a:t>
            </a:r>
          </a:p>
          <a:p>
            <a:r>
              <a:rPr lang="ko-KR" altLang="en-US" sz="2400" dirty="0" smtClean="0"/>
              <a:t>계시다</a:t>
            </a:r>
            <a:r>
              <a:rPr lang="en-US" altLang="ko-KR" sz="2400" dirty="0" smtClean="0"/>
              <a:t>		-	</a:t>
            </a:r>
            <a:r>
              <a:rPr lang="ko-KR" altLang="en-US" sz="2400" dirty="0" smtClean="0"/>
              <a:t>있다</a:t>
            </a:r>
            <a:endParaRPr lang="tr-TR" altLang="ko-KR" sz="2400" dirty="0" smtClean="0"/>
          </a:p>
          <a:p>
            <a:r>
              <a:rPr lang="ko-KR" altLang="en-US" sz="2400" dirty="0"/>
              <a:t>안녕히 </a:t>
            </a:r>
            <a:r>
              <a:rPr lang="ko-KR" altLang="en-US" sz="2400" dirty="0" smtClean="0"/>
              <a:t>계세요</a:t>
            </a:r>
            <a:r>
              <a:rPr lang="en-US" altLang="ko-KR" sz="2400" dirty="0" smtClean="0"/>
              <a:t>	-</a:t>
            </a:r>
            <a:r>
              <a:rPr lang="tr-TR" altLang="ko-KR" sz="2400" dirty="0" smtClean="0"/>
              <a:t>	Hoşça </a:t>
            </a:r>
            <a:r>
              <a:rPr lang="tr-TR" altLang="ko-KR" sz="2400" u="sng" dirty="0" smtClean="0"/>
              <a:t>kal</a:t>
            </a:r>
          </a:p>
          <a:p>
            <a:r>
              <a:rPr lang="ko-KR" altLang="en-US" sz="2400" dirty="0" smtClean="0"/>
              <a:t>안녕히 가세요</a:t>
            </a:r>
            <a:r>
              <a:rPr lang="en-US" altLang="ko-KR" sz="2400" dirty="0" smtClean="0"/>
              <a:t>	-</a:t>
            </a:r>
            <a:r>
              <a:rPr lang="tr-TR" altLang="ko-KR" sz="2400" dirty="0" smtClean="0"/>
              <a:t>	Güle güle </a:t>
            </a:r>
            <a:r>
              <a:rPr lang="tr-TR" altLang="ko-KR" sz="2400" u="sng" dirty="0" smtClean="0"/>
              <a:t>(git)</a:t>
            </a:r>
            <a:endParaRPr lang="en-US" sz="2400" u="sng" dirty="0"/>
          </a:p>
          <a:p>
            <a:r>
              <a:rPr lang="ko-KR" altLang="en-US" sz="2400" dirty="0" smtClean="0"/>
              <a:t>잠깐만</a:t>
            </a:r>
            <a:r>
              <a:rPr lang="en-US" altLang="ko-KR" sz="2400" dirty="0" smtClean="0"/>
              <a:t>		-	</a:t>
            </a:r>
            <a:r>
              <a:rPr lang="tr-TR" altLang="ko-KR" sz="2400" dirty="0" smtClean="0"/>
              <a:t>bir dakika</a:t>
            </a:r>
            <a:endParaRPr lang="en-US" altLang="ko-KR" sz="2400" dirty="0" smtClean="0"/>
          </a:p>
          <a:p>
            <a:r>
              <a:rPr lang="ko-KR" altLang="en-US" sz="2400" dirty="0" smtClean="0"/>
              <a:t>바꾸다</a:t>
            </a:r>
            <a:r>
              <a:rPr lang="en-US" altLang="ko-KR" sz="2400" dirty="0" smtClean="0"/>
              <a:t>		-	</a:t>
            </a:r>
            <a:r>
              <a:rPr lang="tr-TR" altLang="ko-KR" sz="2400" dirty="0" smtClean="0"/>
              <a:t>değiştirmek, aktarmak</a:t>
            </a:r>
            <a:endParaRPr lang="en-US" altLang="ko-KR" sz="2400" dirty="0" smtClean="0"/>
          </a:p>
          <a:p>
            <a:r>
              <a:rPr lang="ko-KR" altLang="en-US" sz="2400" dirty="0" smtClean="0"/>
              <a:t>들어오다</a:t>
            </a:r>
            <a:r>
              <a:rPr lang="en-US" altLang="ko-KR" sz="2400" dirty="0" smtClean="0"/>
              <a:t>	</a:t>
            </a:r>
            <a:r>
              <a:rPr lang="tr-TR" altLang="ko-KR" sz="2400" dirty="0" smtClean="0"/>
              <a:t>	</a:t>
            </a:r>
            <a:r>
              <a:rPr lang="en-US" altLang="ko-KR" sz="2400" dirty="0" smtClean="0"/>
              <a:t>-	</a:t>
            </a:r>
            <a:r>
              <a:rPr lang="tr-TR" altLang="ko-KR" sz="2400" dirty="0" smtClean="0"/>
              <a:t>girmek</a:t>
            </a:r>
            <a:endParaRPr lang="en-US" altLang="ko-KR" sz="2400" dirty="0" smtClean="0"/>
          </a:p>
          <a:p>
            <a:r>
              <a:rPr lang="ko-KR" altLang="en-US" sz="2400" dirty="0" smtClean="0"/>
              <a:t>편지</a:t>
            </a:r>
            <a:r>
              <a:rPr lang="en-US" altLang="ko-KR" sz="2400" dirty="0" smtClean="0"/>
              <a:t>		</a:t>
            </a:r>
            <a:r>
              <a:rPr lang="tr-TR" altLang="ko-KR" sz="2400" dirty="0" smtClean="0"/>
              <a:t>	</a:t>
            </a:r>
            <a:r>
              <a:rPr lang="en-US" altLang="ko-KR" sz="2400" dirty="0" smtClean="0"/>
              <a:t>-	</a:t>
            </a:r>
            <a:r>
              <a:rPr lang="tr-TR" altLang="ko-KR" sz="2400" dirty="0" smtClean="0"/>
              <a:t>mektup</a:t>
            </a:r>
            <a:endParaRPr lang="en-US" altLang="ko-KR" sz="2400" dirty="0" smtClean="0"/>
          </a:p>
          <a:p>
            <a:r>
              <a:rPr lang="ko-KR" altLang="en-US" sz="2400" dirty="0" smtClean="0"/>
              <a:t>그 대신</a:t>
            </a:r>
            <a:r>
              <a:rPr lang="en-US" altLang="ko-KR" sz="2400" dirty="0" smtClean="0"/>
              <a:t>		-	</a:t>
            </a:r>
            <a:r>
              <a:rPr lang="tr-TR" altLang="ko-KR" sz="2400" dirty="0" smtClean="0"/>
              <a:t>onun yerine</a:t>
            </a:r>
            <a:endParaRPr lang="en-US" altLang="ko-KR" sz="2400" dirty="0" smtClean="0"/>
          </a:p>
          <a:p>
            <a:r>
              <a:rPr lang="ko-KR" altLang="en-US" sz="2400" dirty="0" smtClean="0"/>
              <a:t>답장</a:t>
            </a:r>
            <a:r>
              <a:rPr lang="en-US" altLang="ko-KR" sz="2400" dirty="0" smtClean="0"/>
              <a:t>		</a:t>
            </a:r>
            <a:r>
              <a:rPr lang="tr-TR" altLang="ko-KR" sz="2400" dirty="0" smtClean="0"/>
              <a:t>	</a:t>
            </a:r>
            <a:r>
              <a:rPr lang="en-US" altLang="ko-KR" sz="2400" dirty="0" smtClean="0"/>
              <a:t>-</a:t>
            </a:r>
            <a:r>
              <a:rPr lang="tr-TR" altLang="ko-KR" sz="2400" dirty="0" smtClean="0"/>
              <a:t>	cevap, yanıt</a:t>
            </a:r>
            <a:endParaRPr lang="en-US" altLang="ko-KR" sz="2400" dirty="0" smtClean="0"/>
          </a:p>
          <a:p>
            <a:r>
              <a:rPr lang="ko-KR" altLang="en-US" sz="2400" dirty="0" smtClean="0"/>
              <a:t>기쁘다</a:t>
            </a:r>
            <a:r>
              <a:rPr lang="en-US" altLang="ko-KR" sz="2400" dirty="0" smtClean="0"/>
              <a:t>		-	</a:t>
            </a:r>
            <a:r>
              <a:rPr lang="tr-TR" altLang="ko-KR" sz="2400" dirty="0" smtClean="0"/>
              <a:t>memnun olmak</a:t>
            </a:r>
            <a:endParaRPr lang="en-US" altLang="ko-KR" sz="2400" dirty="0" smtClean="0"/>
          </a:p>
        </p:txBody>
      </p:sp>
      <p:sp>
        <p:nvSpPr>
          <p:cNvPr id="6" name="Metin Yer Tutucusu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082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어휘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427145" y="298764"/>
            <a:ext cx="7559643" cy="6006440"/>
          </a:xfrm>
        </p:spPr>
        <p:txBody>
          <a:bodyPr>
            <a:noAutofit/>
          </a:bodyPr>
          <a:lstStyle/>
          <a:p>
            <a:r>
              <a:rPr lang="ko-KR" altLang="en-US" sz="2400" dirty="0" smtClean="0"/>
              <a:t>부탁하다</a:t>
            </a:r>
            <a:r>
              <a:rPr lang="en-US" altLang="ko-KR" sz="2400" dirty="0" smtClean="0"/>
              <a:t>		-	</a:t>
            </a:r>
            <a:r>
              <a:rPr lang="tr-TR" altLang="ko-KR" sz="2400" dirty="0" smtClean="0"/>
              <a:t>ricada bulunmak, dilemek</a:t>
            </a:r>
          </a:p>
          <a:p>
            <a:r>
              <a:rPr lang="ko-KR" altLang="en-US" sz="2400" dirty="0" smtClean="0"/>
              <a:t>잘 못 걸었습니다</a:t>
            </a:r>
            <a:r>
              <a:rPr lang="en-US" altLang="ko-KR" sz="2400" dirty="0" smtClean="0"/>
              <a:t>	-	</a:t>
            </a:r>
            <a:r>
              <a:rPr lang="tr-TR" altLang="ko-KR" sz="2400" dirty="0" smtClean="0"/>
              <a:t>yanlış aramak</a:t>
            </a:r>
          </a:p>
          <a:p>
            <a:r>
              <a:rPr lang="ko-KR" altLang="en-US" sz="2400" dirty="0" smtClean="0"/>
              <a:t>걸다</a:t>
            </a:r>
            <a:r>
              <a:rPr lang="en-US" altLang="ko-KR" sz="2400" dirty="0" smtClean="0"/>
              <a:t>			-	</a:t>
            </a:r>
            <a:r>
              <a:rPr lang="tr-TR" altLang="ko-KR" sz="2400" dirty="0" smtClean="0"/>
              <a:t>aramak</a:t>
            </a:r>
          </a:p>
          <a:p>
            <a:r>
              <a:rPr lang="ko-KR" altLang="en-US" sz="2400" dirty="0" smtClean="0"/>
              <a:t>전화를 걸다</a:t>
            </a:r>
            <a:r>
              <a:rPr lang="en-US" altLang="ko-KR" sz="2400" dirty="0" smtClean="0"/>
              <a:t>		-	</a:t>
            </a:r>
            <a:r>
              <a:rPr lang="en-US" altLang="ko-KR" sz="2400" dirty="0" err="1" smtClean="0"/>
              <a:t>telefon</a:t>
            </a:r>
            <a:r>
              <a:rPr lang="en-US" altLang="ko-KR" sz="2400" dirty="0" smtClean="0"/>
              <a:t> </a:t>
            </a:r>
            <a:r>
              <a:rPr lang="en-US" altLang="ko-KR" sz="2400" dirty="0" err="1" smtClean="0"/>
              <a:t>etmek</a:t>
            </a:r>
            <a:endParaRPr lang="tr-TR" altLang="ko-KR" sz="2400" dirty="0" smtClean="0"/>
          </a:p>
          <a:p>
            <a:r>
              <a:rPr lang="ko-KR" altLang="en-US" sz="2400" dirty="0" smtClean="0"/>
              <a:t>전화를 받다</a:t>
            </a:r>
            <a:r>
              <a:rPr lang="en-US" altLang="ko-KR" sz="2400" dirty="0" smtClean="0"/>
              <a:t>		-	</a:t>
            </a:r>
            <a:r>
              <a:rPr lang="tr-TR" altLang="ko-KR" sz="2400" dirty="0" smtClean="0"/>
              <a:t>telefona yanıt vermek</a:t>
            </a:r>
            <a:endParaRPr lang="en-US" altLang="ko-KR" sz="2400" dirty="0" smtClean="0"/>
          </a:p>
          <a:p>
            <a:r>
              <a:rPr lang="ko-KR" altLang="en-US" sz="2400" dirty="0" smtClean="0"/>
              <a:t>전화를 바꿔 주다</a:t>
            </a:r>
            <a:r>
              <a:rPr lang="en-US" altLang="ko-KR" sz="2400" dirty="0" smtClean="0"/>
              <a:t>	-</a:t>
            </a:r>
            <a:r>
              <a:rPr lang="tr-TR" altLang="ko-KR" sz="2400" dirty="0" smtClean="0"/>
              <a:t>	telefona …i veririniz</a:t>
            </a:r>
            <a:endParaRPr lang="en-US" altLang="ko-KR" sz="2400" dirty="0" smtClean="0"/>
          </a:p>
          <a:p>
            <a:r>
              <a:rPr lang="ko-KR" altLang="en-US" sz="2400" dirty="0" smtClean="0"/>
              <a:t>전화를 끊다</a:t>
            </a:r>
            <a:r>
              <a:rPr lang="en-US" altLang="ko-KR" sz="2400" dirty="0" smtClean="0"/>
              <a:t>		-	</a:t>
            </a:r>
            <a:r>
              <a:rPr lang="tr-TR" altLang="ko-KR" sz="2400" dirty="0" smtClean="0"/>
              <a:t>görüşmeyi sonlandırmak</a:t>
            </a:r>
            <a:endParaRPr lang="en-US" altLang="ko-KR" sz="2400" dirty="0" smtClean="0"/>
          </a:p>
          <a:p>
            <a:r>
              <a:rPr lang="ko-KR" altLang="en-US" sz="2400" dirty="0" smtClean="0"/>
              <a:t>통화 중이다</a:t>
            </a:r>
            <a:r>
              <a:rPr lang="en-US" altLang="ko-KR" sz="2400" dirty="0" smtClean="0"/>
              <a:t>		-	</a:t>
            </a:r>
            <a:r>
              <a:rPr lang="tr-TR" altLang="ko-KR" sz="2400" dirty="0" smtClean="0"/>
              <a:t>görüşme ortasında olmak</a:t>
            </a:r>
            <a:endParaRPr lang="en-US" altLang="ko-KR" sz="2400" dirty="0" smtClean="0"/>
          </a:p>
          <a:p>
            <a:r>
              <a:rPr lang="ko-KR" altLang="en-US" sz="2400" dirty="0" smtClean="0"/>
              <a:t>벨이 울리다</a:t>
            </a:r>
            <a:r>
              <a:rPr lang="en-US" altLang="ko-KR" sz="2400" dirty="0" smtClean="0"/>
              <a:t>		-	</a:t>
            </a:r>
            <a:r>
              <a:rPr lang="tr-TR" altLang="ko-KR" sz="2400" dirty="0" smtClean="0"/>
              <a:t>zil/telefon çalması</a:t>
            </a:r>
            <a:endParaRPr lang="en-US" altLang="ko-KR" sz="2400" dirty="0" smtClean="0"/>
          </a:p>
          <a:p>
            <a:r>
              <a:rPr lang="ko-KR" altLang="en-US" sz="2400" dirty="0"/>
              <a:t>실례지만</a:t>
            </a:r>
            <a:r>
              <a:rPr lang="en-US" altLang="ko-KR" sz="2400" dirty="0"/>
              <a:t>		- 	</a:t>
            </a:r>
            <a:r>
              <a:rPr lang="tr-TR" altLang="ko-KR" sz="2400" dirty="0"/>
              <a:t>affedersiniz ama..</a:t>
            </a:r>
          </a:p>
          <a:p>
            <a:r>
              <a:rPr lang="ko-KR" altLang="en-US" sz="2400" dirty="0" smtClean="0"/>
              <a:t>휴대 전화</a:t>
            </a:r>
            <a:r>
              <a:rPr lang="en-US" altLang="ko-KR" sz="2400" dirty="0" smtClean="0"/>
              <a:t>		-</a:t>
            </a:r>
            <a:r>
              <a:rPr lang="tr-TR" altLang="ko-KR" sz="2400" dirty="0" smtClean="0"/>
              <a:t>	cep telefonu</a:t>
            </a:r>
            <a:endParaRPr lang="en-US" altLang="ko-KR" sz="2400" dirty="0" smtClean="0"/>
          </a:p>
          <a:p>
            <a:r>
              <a:rPr lang="ko-KR" altLang="en-US" sz="2400" dirty="0" smtClean="0"/>
              <a:t>공중 전화</a:t>
            </a:r>
            <a:r>
              <a:rPr lang="en-US" altLang="ko-KR" sz="2400" dirty="0" smtClean="0"/>
              <a:t>		-</a:t>
            </a:r>
            <a:r>
              <a:rPr lang="tr-TR" altLang="ko-KR" sz="2400" dirty="0" smtClean="0"/>
              <a:t>	</a:t>
            </a:r>
            <a:r>
              <a:rPr lang="tr-TR" altLang="ko-KR" sz="2400" dirty="0"/>
              <a:t>umumi/ankesörlü telefon</a:t>
            </a:r>
            <a:endParaRPr lang="en-US" sz="240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358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어휘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 smtClean="0"/>
              <a:t>문자를 보내다</a:t>
            </a:r>
            <a:r>
              <a:rPr lang="en-US" altLang="ko-KR" sz="2400" dirty="0" smtClean="0"/>
              <a:t>		→</a:t>
            </a:r>
            <a:r>
              <a:rPr lang="tr-TR" altLang="ko-KR" sz="2400" dirty="0" smtClean="0"/>
              <a:t>	mesaj göndermek</a:t>
            </a:r>
            <a:endParaRPr lang="en-US" altLang="ko-KR" sz="2400" dirty="0" smtClean="0"/>
          </a:p>
          <a:p>
            <a:r>
              <a:rPr lang="ko-KR" altLang="en-US" sz="2400" dirty="0" smtClean="0"/>
              <a:t>메모를 남기다</a:t>
            </a:r>
            <a:r>
              <a:rPr lang="en-US" altLang="ko-KR" sz="2400" dirty="0" smtClean="0"/>
              <a:t>		→	</a:t>
            </a:r>
            <a:r>
              <a:rPr lang="tr-TR" altLang="ko-KR" sz="2400" dirty="0" smtClean="0"/>
              <a:t>not almak</a:t>
            </a:r>
            <a:endParaRPr lang="en-US" sz="240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840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ko-KR" dirty="0"/>
              <a:t>-</a:t>
            </a:r>
            <a:r>
              <a:rPr lang="ko-KR" altLang="en-US" dirty="0"/>
              <a:t>아</a:t>
            </a:r>
            <a:r>
              <a:rPr lang="en-US" altLang="ko-KR" dirty="0"/>
              <a:t>/</a:t>
            </a:r>
            <a:r>
              <a:rPr lang="ko-KR" altLang="en-US" dirty="0"/>
              <a:t>어</a:t>
            </a:r>
            <a:r>
              <a:rPr lang="en-US" altLang="ko-KR" dirty="0"/>
              <a:t>/</a:t>
            </a:r>
            <a:r>
              <a:rPr lang="ko-KR" altLang="en-US" dirty="0"/>
              <a:t>여 주세요</a:t>
            </a:r>
            <a:endParaRPr lang="en-US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tr-TR" dirty="0" smtClean="0"/>
              <a:t>Ricada bulunurken kullanılır</a:t>
            </a:r>
          </a:p>
          <a:p>
            <a:pPr algn="ctr"/>
            <a:r>
              <a:rPr lang="tr-TR" dirty="0" smtClean="0"/>
              <a:t>yapar mısınız / yapınız</a:t>
            </a:r>
          </a:p>
        </p:txBody>
      </p:sp>
    </p:spTree>
    <p:extLst>
      <p:ext uri="{BB962C8B-B14F-4D97-AF65-F5344CB8AC3E}">
        <p14:creationId xmlns:p14="http://schemas.microsoft.com/office/powerpoint/2010/main" val="195618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altLang="ko-KR" sz="3200" dirty="0"/>
              <a:t>-</a:t>
            </a:r>
            <a:r>
              <a:rPr lang="ko-KR" altLang="en-US" sz="3200" dirty="0"/>
              <a:t>아</a:t>
            </a:r>
            <a:r>
              <a:rPr lang="en-US" altLang="ko-KR" sz="3200" dirty="0"/>
              <a:t>/</a:t>
            </a:r>
            <a:r>
              <a:rPr lang="ko-KR" altLang="en-US" sz="3200" dirty="0"/>
              <a:t>어</a:t>
            </a:r>
            <a:r>
              <a:rPr lang="en-US" altLang="ko-KR" sz="3200" dirty="0"/>
              <a:t>/</a:t>
            </a:r>
            <a:r>
              <a:rPr lang="ko-KR" altLang="en-US" sz="3200" dirty="0"/>
              <a:t>여 </a:t>
            </a:r>
            <a:r>
              <a:rPr lang="ko-KR" altLang="en-US" sz="3200" dirty="0" smtClean="0"/>
              <a:t>주세요</a:t>
            </a:r>
            <a:endParaRPr lang="en-US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ko-KR" altLang="en-US" sz="2400" dirty="0" smtClean="0"/>
              <a:t>가다</a:t>
            </a:r>
            <a:r>
              <a:rPr lang="en-US" altLang="ko-KR" sz="2400" dirty="0" smtClean="0"/>
              <a:t>	→	</a:t>
            </a:r>
            <a:r>
              <a:rPr lang="ko-KR" altLang="en-US" sz="2400" dirty="0" smtClean="0"/>
              <a:t>가 주세요</a:t>
            </a:r>
            <a:endParaRPr lang="en-US" altLang="ko-KR" sz="2400" dirty="0" smtClean="0"/>
          </a:p>
          <a:p>
            <a:r>
              <a:rPr lang="ko-KR" altLang="en-US" sz="2400" dirty="0" smtClean="0"/>
              <a:t>오다</a:t>
            </a:r>
            <a:r>
              <a:rPr lang="en-US" altLang="ko-KR" sz="2400" dirty="0" smtClean="0"/>
              <a:t>	→	</a:t>
            </a:r>
            <a:r>
              <a:rPr lang="ko-KR" altLang="en-US" sz="2400" dirty="0" smtClean="0"/>
              <a:t>와 주세요</a:t>
            </a:r>
            <a:endParaRPr lang="en-US" altLang="ko-KR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ko-KR" altLang="en-US" sz="2400" dirty="0"/>
              <a:t>쓰다 </a:t>
            </a:r>
            <a:r>
              <a:rPr lang="en-US" altLang="ko-KR" sz="2400" dirty="0" smtClean="0"/>
              <a:t>		: </a:t>
            </a:r>
            <a:r>
              <a:rPr lang="ko-KR" altLang="en-US" sz="2400" dirty="0"/>
              <a:t>써 주다 </a:t>
            </a:r>
          </a:p>
          <a:p>
            <a:r>
              <a:rPr lang="ko-KR" altLang="en-US" sz="2400" dirty="0" smtClean="0"/>
              <a:t>듣다</a:t>
            </a:r>
            <a:r>
              <a:rPr lang="en-US" altLang="ko-KR" sz="2400" dirty="0" smtClean="0"/>
              <a:t>		: </a:t>
            </a:r>
            <a:r>
              <a:rPr lang="ko-KR" altLang="en-US" sz="2400" dirty="0"/>
              <a:t>들어 주다</a:t>
            </a:r>
          </a:p>
          <a:p>
            <a:r>
              <a:rPr lang="ko-KR" altLang="en-US" sz="2400" dirty="0" smtClean="0"/>
              <a:t>돕다</a:t>
            </a:r>
            <a:r>
              <a:rPr lang="en-US" altLang="ko-KR" sz="2400" dirty="0" smtClean="0"/>
              <a:t>		: </a:t>
            </a:r>
            <a:r>
              <a:rPr lang="ko-KR" altLang="en-US" sz="2400" dirty="0"/>
              <a:t>도와 주다</a:t>
            </a:r>
          </a:p>
          <a:p>
            <a:r>
              <a:rPr lang="ko-KR" altLang="en-US" sz="2400" dirty="0" smtClean="0"/>
              <a:t>자르다</a:t>
            </a:r>
            <a:r>
              <a:rPr lang="en-US" altLang="ko-KR" sz="2400" dirty="0" smtClean="0"/>
              <a:t>	: </a:t>
            </a:r>
            <a:r>
              <a:rPr lang="ko-KR" altLang="en-US" sz="2400" dirty="0"/>
              <a:t>잘라 주다</a:t>
            </a:r>
          </a:p>
          <a:p>
            <a:r>
              <a:rPr lang="ko-KR" altLang="en-US" sz="2400" dirty="0" smtClean="0"/>
              <a:t>짓다</a:t>
            </a:r>
            <a:r>
              <a:rPr lang="en-US" altLang="ko-KR" sz="2400" dirty="0" smtClean="0"/>
              <a:t>		: </a:t>
            </a:r>
            <a:r>
              <a:rPr lang="ko-KR" altLang="en-US" sz="2400" dirty="0"/>
              <a:t>지어 주다</a:t>
            </a:r>
            <a:endParaRPr lang="en-US" sz="240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199" y="2926080"/>
            <a:ext cx="3490111" cy="3379124"/>
          </a:xfrm>
        </p:spPr>
        <p:txBody>
          <a:bodyPr/>
          <a:lstStyle/>
          <a:p>
            <a:r>
              <a:rPr lang="tr-TR" dirty="0" smtClean="0"/>
              <a:t>Fiil kökü:</a:t>
            </a:r>
            <a:endParaRPr lang="en-US" dirty="0" smtClean="0"/>
          </a:p>
          <a:p>
            <a:r>
              <a:rPr lang="tr-TR" dirty="0" smtClean="0"/>
              <a:t>Son sesli harfi </a:t>
            </a:r>
            <a:r>
              <a:rPr lang="ko-KR" altLang="en-US" dirty="0" err="1" smtClean="0"/>
              <a:t>ㅏ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ㅗ</a:t>
            </a:r>
            <a:r>
              <a:rPr lang="ko-KR" altLang="en-US" dirty="0" smtClean="0"/>
              <a:t> </a:t>
            </a:r>
            <a:r>
              <a:rPr lang="tr-TR" altLang="ko-KR" dirty="0" smtClean="0"/>
              <a:t>ise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아 주세요</a:t>
            </a:r>
            <a:endParaRPr lang="tr-TR" altLang="ko-K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dirty="0" smtClean="0"/>
              <a:t>Son sesli harfi </a:t>
            </a:r>
            <a:r>
              <a:rPr lang="ko-KR" altLang="en-US" dirty="0" err="1"/>
              <a:t>ㅏ</a:t>
            </a:r>
            <a:r>
              <a:rPr lang="en-US" altLang="ko-KR" dirty="0"/>
              <a:t>, </a:t>
            </a:r>
            <a:r>
              <a:rPr lang="ko-KR" altLang="en-US" dirty="0" err="1"/>
              <a:t>ㅗ</a:t>
            </a:r>
            <a:r>
              <a:rPr lang="tr-TR" dirty="0" smtClean="0"/>
              <a:t> değil ise</a:t>
            </a:r>
            <a:r>
              <a:rPr lang="en-US" dirty="0" smtClean="0"/>
              <a:t>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어 주세요</a:t>
            </a:r>
            <a:endParaRPr lang="tr-T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dirty="0" smtClean="0"/>
              <a:t>Son hece </a:t>
            </a:r>
            <a:r>
              <a:rPr lang="ko-KR" altLang="en-US" dirty="0"/>
              <a:t>하</a:t>
            </a:r>
            <a:r>
              <a:rPr lang="tr-TR" dirty="0" smtClean="0"/>
              <a:t> ise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해 주세요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95038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198</TotalTime>
  <Words>1022</Words>
  <Application>Microsoft Office PowerPoint</Application>
  <PresentationFormat>Geniş ekran</PresentationFormat>
  <Paragraphs>160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4" baseType="lpstr">
      <vt:lpstr>맑은 고딕</vt:lpstr>
      <vt:lpstr>Arial</vt:lpstr>
      <vt:lpstr>Calibri</vt:lpstr>
      <vt:lpstr>Calibri Light</vt:lpstr>
      <vt:lpstr>Wingdings</vt:lpstr>
      <vt:lpstr>Geçmişe bakış</vt:lpstr>
      <vt:lpstr>제6과 전화</vt:lpstr>
      <vt:lpstr>대화 &amp; 이야기 1</vt:lpstr>
      <vt:lpstr>대화 &amp; 이야기 2</vt:lpstr>
      <vt:lpstr>대화 &amp; 이야기 3</vt:lpstr>
      <vt:lpstr>어휘</vt:lpstr>
      <vt:lpstr>어휘</vt:lpstr>
      <vt:lpstr>어휘</vt:lpstr>
      <vt:lpstr>-아/어/여 주세요</vt:lpstr>
      <vt:lpstr>-아/어/여 주세요</vt:lpstr>
      <vt:lpstr>PowerPoint Sunusu</vt:lpstr>
      <vt:lpstr>-(으)ㄹ 것이다</vt:lpstr>
      <vt:lpstr>-(으)ㄹ 것이다</vt:lpstr>
      <vt:lpstr>-(으)ㄹ 것이다</vt:lpstr>
      <vt:lpstr>PowerPoint Sunusu</vt:lpstr>
      <vt:lpstr>-(으)ㄹ게요</vt:lpstr>
      <vt:lpstr>-(으)ㄹ게요</vt:lpstr>
      <vt:lpstr>-(으)ㄹ게요</vt:lpstr>
      <vt:lpstr>PowerPoint Sunusu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제11과 전화</dc:title>
  <dc:creator>Oktay Gökhan BANBAL</dc:creator>
  <cp:lastModifiedBy>Oktay Gökhan BANBAL</cp:lastModifiedBy>
  <cp:revision>20</cp:revision>
  <dcterms:created xsi:type="dcterms:W3CDTF">2018-04-17T06:51:22Z</dcterms:created>
  <dcterms:modified xsi:type="dcterms:W3CDTF">2020-05-03T12:29:25Z</dcterms:modified>
</cp:coreProperties>
</file>