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7" r:id="rId2"/>
    <p:sldId id="258" r:id="rId3"/>
    <p:sldId id="259" r:id="rId4"/>
    <p:sldId id="260" r:id="rId5"/>
    <p:sldId id="261" r:id="rId6"/>
    <p:sldId id="262" r:id="rId7"/>
    <p:sldId id="263" r:id="rId8"/>
    <p:sldId id="264" r:id="rId9"/>
    <p:sldId id="266"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A12715-5186-49BF-94C6-2DCB422F7488}" type="datetimeFigureOut">
              <a:rPr lang="tr-TR" smtClean="0"/>
              <a:t>21.11.2019</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77B0108-33D6-4AEB-A812-C083F5F8D5F5}" type="slidenum">
              <a:rPr lang="tr-TR" smtClean="0"/>
              <a:t>‹#›</a:t>
            </a:fld>
            <a:endParaRPr lang="tr-TR"/>
          </a:p>
        </p:txBody>
      </p:sp>
    </p:spTree>
    <p:extLst>
      <p:ext uri="{BB962C8B-B14F-4D97-AF65-F5344CB8AC3E}">
        <p14:creationId xmlns:p14="http://schemas.microsoft.com/office/powerpoint/2010/main" val="7452352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C713027-2ACF-4492-8112-723D62985339}" type="slidenum">
              <a:rPr lang="tr-TR" smtClean="0"/>
              <a:t>4</a:t>
            </a:fld>
            <a:endParaRPr lang="tr-TR"/>
          </a:p>
        </p:txBody>
      </p:sp>
    </p:spTree>
    <p:extLst>
      <p:ext uri="{BB962C8B-B14F-4D97-AF65-F5344CB8AC3E}">
        <p14:creationId xmlns:p14="http://schemas.microsoft.com/office/powerpoint/2010/main" val="19705359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F3EE24F9-4732-4203-9BDB-08CBAA0B929B}" type="datetimeFigureOut">
              <a:rPr lang="tr-TR" smtClean="0"/>
              <a:t>21.11.2019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656F1A4-B0B0-43B8-AB43-788B0FEDFD98}" type="slidenum">
              <a:rPr lang="tr-TR" smtClean="0"/>
              <a:t>‹#›</a:t>
            </a:fld>
            <a:endParaRPr lang="tr-TR"/>
          </a:p>
        </p:txBody>
      </p:sp>
    </p:spTree>
    <p:extLst>
      <p:ext uri="{BB962C8B-B14F-4D97-AF65-F5344CB8AC3E}">
        <p14:creationId xmlns:p14="http://schemas.microsoft.com/office/powerpoint/2010/main" val="3735229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3EE24F9-4732-4203-9BDB-08CBAA0B929B}" type="datetimeFigureOut">
              <a:rPr lang="tr-TR" smtClean="0"/>
              <a:t>21.11.2019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656F1A4-B0B0-43B8-AB43-788B0FEDFD98}" type="slidenum">
              <a:rPr lang="tr-TR" smtClean="0"/>
              <a:t>‹#›</a:t>
            </a:fld>
            <a:endParaRPr lang="tr-TR"/>
          </a:p>
        </p:txBody>
      </p:sp>
    </p:spTree>
    <p:extLst>
      <p:ext uri="{BB962C8B-B14F-4D97-AF65-F5344CB8AC3E}">
        <p14:creationId xmlns:p14="http://schemas.microsoft.com/office/powerpoint/2010/main" val="3133563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3EE24F9-4732-4203-9BDB-08CBAA0B929B}" type="datetimeFigureOut">
              <a:rPr lang="tr-TR" smtClean="0"/>
              <a:t>21.11.2019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656F1A4-B0B0-43B8-AB43-788B0FEDFD98}" type="slidenum">
              <a:rPr lang="tr-TR" smtClean="0"/>
              <a:t>‹#›</a:t>
            </a:fld>
            <a:endParaRPr lang="tr-TR"/>
          </a:p>
        </p:txBody>
      </p:sp>
    </p:spTree>
    <p:extLst>
      <p:ext uri="{BB962C8B-B14F-4D97-AF65-F5344CB8AC3E}">
        <p14:creationId xmlns:p14="http://schemas.microsoft.com/office/powerpoint/2010/main" val="5687474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3EE24F9-4732-4203-9BDB-08CBAA0B929B}" type="datetimeFigureOut">
              <a:rPr lang="tr-TR" smtClean="0"/>
              <a:t>21.11.2019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656F1A4-B0B0-43B8-AB43-788B0FEDFD98}" type="slidenum">
              <a:rPr lang="tr-TR" smtClean="0"/>
              <a:t>‹#›</a:t>
            </a:fld>
            <a:endParaRPr lang="tr-TR"/>
          </a:p>
        </p:txBody>
      </p:sp>
    </p:spTree>
    <p:extLst>
      <p:ext uri="{BB962C8B-B14F-4D97-AF65-F5344CB8AC3E}">
        <p14:creationId xmlns:p14="http://schemas.microsoft.com/office/powerpoint/2010/main" val="38090000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F3EE24F9-4732-4203-9BDB-08CBAA0B929B}" type="datetimeFigureOut">
              <a:rPr lang="tr-TR" smtClean="0"/>
              <a:t>21.11.2019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656F1A4-B0B0-43B8-AB43-788B0FEDFD98}" type="slidenum">
              <a:rPr lang="tr-TR" smtClean="0"/>
              <a:t>‹#›</a:t>
            </a:fld>
            <a:endParaRPr lang="tr-TR"/>
          </a:p>
        </p:txBody>
      </p:sp>
    </p:spTree>
    <p:extLst>
      <p:ext uri="{BB962C8B-B14F-4D97-AF65-F5344CB8AC3E}">
        <p14:creationId xmlns:p14="http://schemas.microsoft.com/office/powerpoint/2010/main" val="17072432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3EE24F9-4732-4203-9BDB-08CBAA0B929B}" type="datetimeFigureOut">
              <a:rPr lang="tr-TR" smtClean="0"/>
              <a:t>21.11.2019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656F1A4-B0B0-43B8-AB43-788B0FEDFD98}" type="slidenum">
              <a:rPr lang="tr-TR" smtClean="0"/>
              <a:t>‹#›</a:t>
            </a:fld>
            <a:endParaRPr lang="tr-TR"/>
          </a:p>
        </p:txBody>
      </p:sp>
    </p:spTree>
    <p:extLst>
      <p:ext uri="{BB962C8B-B14F-4D97-AF65-F5344CB8AC3E}">
        <p14:creationId xmlns:p14="http://schemas.microsoft.com/office/powerpoint/2010/main" val="41004572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3EE24F9-4732-4203-9BDB-08CBAA0B929B}" type="datetimeFigureOut">
              <a:rPr lang="tr-TR" smtClean="0"/>
              <a:t>21.11.2019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656F1A4-B0B0-43B8-AB43-788B0FEDFD98}" type="slidenum">
              <a:rPr lang="tr-TR" smtClean="0"/>
              <a:t>‹#›</a:t>
            </a:fld>
            <a:endParaRPr lang="tr-TR"/>
          </a:p>
        </p:txBody>
      </p:sp>
    </p:spTree>
    <p:extLst>
      <p:ext uri="{BB962C8B-B14F-4D97-AF65-F5344CB8AC3E}">
        <p14:creationId xmlns:p14="http://schemas.microsoft.com/office/powerpoint/2010/main" val="4207233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3EE24F9-4732-4203-9BDB-08CBAA0B929B}" type="datetimeFigureOut">
              <a:rPr lang="tr-TR" smtClean="0"/>
              <a:t>21.11.2019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656F1A4-B0B0-43B8-AB43-788B0FEDFD98}" type="slidenum">
              <a:rPr lang="tr-TR" smtClean="0"/>
              <a:t>‹#›</a:t>
            </a:fld>
            <a:endParaRPr lang="tr-TR"/>
          </a:p>
        </p:txBody>
      </p:sp>
    </p:spTree>
    <p:extLst>
      <p:ext uri="{BB962C8B-B14F-4D97-AF65-F5344CB8AC3E}">
        <p14:creationId xmlns:p14="http://schemas.microsoft.com/office/powerpoint/2010/main" val="3033304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3EE24F9-4732-4203-9BDB-08CBAA0B929B}" type="datetimeFigureOut">
              <a:rPr lang="tr-TR" smtClean="0"/>
              <a:t>21.11.2019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656F1A4-B0B0-43B8-AB43-788B0FEDFD98}" type="slidenum">
              <a:rPr lang="tr-TR" smtClean="0"/>
              <a:t>‹#›</a:t>
            </a:fld>
            <a:endParaRPr lang="tr-TR"/>
          </a:p>
        </p:txBody>
      </p:sp>
    </p:spTree>
    <p:extLst>
      <p:ext uri="{BB962C8B-B14F-4D97-AF65-F5344CB8AC3E}">
        <p14:creationId xmlns:p14="http://schemas.microsoft.com/office/powerpoint/2010/main" val="20168766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F3EE24F9-4732-4203-9BDB-08CBAA0B929B}" type="datetimeFigureOut">
              <a:rPr lang="tr-TR" smtClean="0"/>
              <a:t>21.11.2019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656F1A4-B0B0-43B8-AB43-788B0FEDFD98}" type="slidenum">
              <a:rPr lang="tr-TR" smtClean="0"/>
              <a:t>‹#›</a:t>
            </a:fld>
            <a:endParaRPr lang="tr-TR"/>
          </a:p>
        </p:txBody>
      </p:sp>
    </p:spTree>
    <p:extLst>
      <p:ext uri="{BB962C8B-B14F-4D97-AF65-F5344CB8AC3E}">
        <p14:creationId xmlns:p14="http://schemas.microsoft.com/office/powerpoint/2010/main" val="36710995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F3EE24F9-4732-4203-9BDB-08CBAA0B929B}" type="datetimeFigureOut">
              <a:rPr lang="tr-TR" smtClean="0"/>
              <a:t>21.11.2019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656F1A4-B0B0-43B8-AB43-788B0FEDFD98}" type="slidenum">
              <a:rPr lang="tr-TR" smtClean="0"/>
              <a:t>‹#›</a:t>
            </a:fld>
            <a:endParaRPr lang="tr-TR"/>
          </a:p>
        </p:txBody>
      </p:sp>
    </p:spTree>
    <p:extLst>
      <p:ext uri="{BB962C8B-B14F-4D97-AF65-F5344CB8AC3E}">
        <p14:creationId xmlns:p14="http://schemas.microsoft.com/office/powerpoint/2010/main" val="11921998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EE24F9-4732-4203-9BDB-08CBAA0B929B}" type="datetimeFigureOut">
              <a:rPr lang="tr-TR" smtClean="0"/>
              <a:t>21.11.2019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56F1A4-B0B0-43B8-AB43-788B0FEDFD98}" type="slidenum">
              <a:rPr lang="tr-TR" smtClean="0"/>
              <a:t>‹#›</a:t>
            </a:fld>
            <a:endParaRPr lang="tr-TR"/>
          </a:p>
        </p:txBody>
      </p:sp>
    </p:spTree>
    <p:extLst>
      <p:ext uri="{BB962C8B-B14F-4D97-AF65-F5344CB8AC3E}">
        <p14:creationId xmlns:p14="http://schemas.microsoft.com/office/powerpoint/2010/main" val="14244783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692166" y="313066"/>
            <a:ext cx="9144000" cy="2387600"/>
          </a:xfrm>
        </p:spPr>
        <p:txBody>
          <a:bodyPr/>
          <a:lstStyle/>
          <a:p>
            <a:r>
              <a:rPr lang="tr-TR" dirty="0" smtClean="0"/>
              <a:t>TEMEL GERONTOLOJİ</a:t>
            </a:r>
            <a:endParaRPr lang="tr-TR" dirty="0"/>
          </a:p>
        </p:txBody>
      </p:sp>
      <p:sp>
        <p:nvSpPr>
          <p:cNvPr id="3" name="Alt Başlık 2"/>
          <p:cNvSpPr>
            <a:spLocks noGrp="1"/>
          </p:cNvSpPr>
          <p:nvPr>
            <p:ph type="subTitle" idx="1"/>
          </p:nvPr>
        </p:nvSpPr>
        <p:spPr/>
        <p:txBody>
          <a:bodyPr/>
          <a:lstStyle/>
          <a:p>
            <a:r>
              <a:rPr lang="tr-TR" dirty="0" err="1" smtClean="0"/>
              <a:t>Gerontolojinin</a:t>
            </a:r>
            <a:r>
              <a:rPr lang="tr-TR" dirty="0" smtClean="0"/>
              <a:t> </a:t>
            </a:r>
            <a:r>
              <a:rPr lang="tr-TR" dirty="0" smtClean="0"/>
              <a:t>tanımı, temel </a:t>
            </a:r>
            <a:r>
              <a:rPr lang="tr-TR" dirty="0" smtClean="0"/>
              <a:t>kavramlar</a:t>
            </a:r>
            <a:endParaRPr lang="tr-TR" dirty="0"/>
          </a:p>
        </p:txBody>
      </p:sp>
    </p:spTree>
    <p:extLst>
      <p:ext uri="{BB962C8B-B14F-4D97-AF65-F5344CB8AC3E}">
        <p14:creationId xmlns:p14="http://schemas.microsoft.com/office/powerpoint/2010/main" val="10385521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Yaşlı kime denir?</a:t>
            </a:r>
            <a:endParaRPr lang="tr-TR" dirty="0"/>
          </a:p>
        </p:txBody>
      </p:sp>
      <p:sp>
        <p:nvSpPr>
          <p:cNvPr id="3" name="İçerik Yer Tutucusu 2"/>
          <p:cNvSpPr>
            <a:spLocks noGrp="1"/>
          </p:cNvSpPr>
          <p:nvPr>
            <p:ph idx="1"/>
          </p:nvPr>
        </p:nvSpPr>
        <p:spPr/>
        <p:txBody>
          <a:bodyPr/>
          <a:lstStyle/>
          <a:p>
            <a:r>
              <a:rPr lang="tr-TR" dirty="0" smtClean="0"/>
              <a:t>Yaşlı tanımını/kategorisini keskin bir şekilde sınırlandırmamız güçtür.</a:t>
            </a:r>
          </a:p>
          <a:p>
            <a:r>
              <a:rPr lang="tr-TR" dirty="0" smtClean="0"/>
              <a:t>Toplumdan topluma bireyden bireye farklılık gösterir.</a:t>
            </a:r>
          </a:p>
          <a:p>
            <a:r>
              <a:rPr lang="tr-TR" dirty="0" smtClean="0"/>
              <a:t>Bir futbolcu için kaç yaş yaşlı anlamına gelir?</a:t>
            </a:r>
          </a:p>
          <a:p>
            <a:r>
              <a:rPr lang="tr-TR" dirty="0" smtClean="0"/>
              <a:t>Aynı senede doğan her birey aynı yaşta mıdır?</a:t>
            </a:r>
          </a:p>
          <a:p>
            <a:r>
              <a:rPr lang="tr-TR" dirty="0" smtClean="0"/>
              <a:t>Yaşamın her döneminde olduğu gibi yaşlı bireylerin de heterojen bir grup içinde yer aldıklarını vurgulamak gerekir.</a:t>
            </a:r>
          </a:p>
          <a:p>
            <a:r>
              <a:rPr lang="tr-TR" dirty="0" smtClean="0"/>
              <a:t>Ancak yine de yaşlı tanımı yapabilmek için kullanılan genel yaş sınırı 65 olarak karşımıza çıkmaktadır (WHO, 1984).</a:t>
            </a:r>
          </a:p>
        </p:txBody>
      </p:sp>
    </p:spTree>
    <p:extLst>
      <p:ext uri="{BB962C8B-B14F-4D97-AF65-F5344CB8AC3E}">
        <p14:creationId xmlns:p14="http://schemas.microsoft.com/office/powerpoint/2010/main" val="4047473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wipe(down)">
                                      <p:cBhvr>
                                        <p:cTn id="25" dur="580">
                                          <p:stCondLst>
                                            <p:cond delay="0"/>
                                          </p:stCondLst>
                                        </p:cTn>
                                        <p:tgtEl>
                                          <p:spTgt spid="3">
                                            <p:txEl>
                                              <p:pRg st="1" end="1"/>
                                            </p:txEl>
                                          </p:spTgt>
                                        </p:tgtEl>
                                      </p:cBhvr>
                                    </p:animEffect>
                                    <p:anim calcmode="lin" valueType="num">
                                      <p:cBhvr>
                                        <p:cTn id="26"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xEl>
                                              <p:pRg st="1" end="1"/>
                                            </p:txEl>
                                          </p:spTgt>
                                        </p:tgtEl>
                                      </p:cBhvr>
                                      <p:to x="100000" y="60000"/>
                                    </p:animScale>
                                    <p:animScale>
                                      <p:cBhvr>
                                        <p:cTn id="32" dur="166" decel="50000">
                                          <p:stCondLst>
                                            <p:cond delay="676"/>
                                          </p:stCondLst>
                                        </p:cTn>
                                        <p:tgtEl>
                                          <p:spTgt spid="3">
                                            <p:txEl>
                                              <p:pRg st="1" end="1"/>
                                            </p:txEl>
                                          </p:spTgt>
                                        </p:tgtEl>
                                      </p:cBhvr>
                                      <p:to x="100000" y="100000"/>
                                    </p:animScale>
                                    <p:animScale>
                                      <p:cBhvr>
                                        <p:cTn id="33" dur="26">
                                          <p:stCondLst>
                                            <p:cond delay="1312"/>
                                          </p:stCondLst>
                                        </p:cTn>
                                        <p:tgtEl>
                                          <p:spTgt spid="3">
                                            <p:txEl>
                                              <p:pRg st="1" end="1"/>
                                            </p:txEl>
                                          </p:spTgt>
                                        </p:tgtEl>
                                      </p:cBhvr>
                                      <p:to x="100000" y="80000"/>
                                    </p:animScale>
                                    <p:animScale>
                                      <p:cBhvr>
                                        <p:cTn id="34" dur="166" decel="50000">
                                          <p:stCondLst>
                                            <p:cond delay="1338"/>
                                          </p:stCondLst>
                                        </p:cTn>
                                        <p:tgtEl>
                                          <p:spTgt spid="3">
                                            <p:txEl>
                                              <p:pRg st="1" end="1"/>
                                            </p:txEl>
                                          </p:spTgt>
                                        </p:tgtEl>
                                      </p:cBhvr>
                                      <p:to x="100000" y="100000"/>
                                    </p:animScale>
                                    <p:animScale>
                                      <p:cBhvr>
                                        <p:cTn id="35" dur="26">
                                          <p:stCondLst>
                                            <p:cond delay="1642"/>
                                          </p:stCondLst>
                                        </p:cTn>
                                        <p:tgtEl>
                                          <p:spTgt spid="3">
                                            <p:txEl>
                                              <p:pRg st="1" end="1"/>
                                            </p:txEl>
                                          </p:spTgt>
                                        </p:tgtEl>
                                      </p:cBhvr>
                                      <p:to x="100000" y="90000"/>
                                    </p:animScale>
                                    <p:animScale>
                                      <p:cBhvr>
                                        <p:cTn id="36" dur="166" decel="50000">
                                          <p:stCondLst>
                                            <p:cond delay="1668"/>
                                          </p:stCondLst>
                                        </p:cTn>
                                        <p:tgtEl>
                                          <p:spTgt spid="3">
                                            <p:txEl>
                                              <p:pRg st="1" end="1"/>
                                            </p:txEl>
                                          </p:spTgt>
                                        </p:tgtEl>
                                      </p:cBhvr>
                                      <p:to x="100000" y="100000"/>
                                    </p:animScale>
                                    <p:animScale>
                                      <p:cBhvr>
                                        <p:cTn id="37" dur="26">
                                          <p:stCondLst>
                                            <p:cond delay="1808"/>
                                          </p:stCondLst>
                                        </p:cTn>
                                        <p:tgtEl>
                                          <p:spTgt spid="3">
                                            <p:txEl>
                                              <p:pRg st="1" end="1"/>
                                            </p:txEl>
                                          </p:spTgt>
                                        </p:tgtEl>
                                      </p:cBhvr>
                                      <p:to x="100000" y="95000"/>
                                    </p:animScale>
                                    <p:animScale>
                                      <p:cBhvr>
                                        <p:cTn id="38" dur="166" decel="50000">
                                          <p:stCondLst>
                                            <p:cond delay="1834"/>
                                          </p:stCondLst>
                                        </p:cTn>
                                        <p:tgtEl>
                                          <p:spTgt spid="3">
                                            <p:txEl>
                                              <p:pRg st="1" end="1"/>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nodeType="clickEffect">
                                  <p:stCondLst>
                                    <p:cond delay="0"/>
                                  </p:stCondLst>
                                  <p:childTnLst>
                                    <p:set>
                                      <p:cBhvr>
                                        <p:cTn id="42" dur="1" fill="hold">
                                          <p:stCondLst>
                                            <p:cond delay="0"/>
                                          </p:stCondLst>
                                        </p:cTn>
                                        <p:tgtEl>
                                          <p:spTgt spid="3">
                                            <p:txEl>
                                              <p:pRg st="2" end="2"/>
                                            </p:txEl>
                                          </p:spTgt>
                                        </p:tgtEl>
                                        <p:attrNameLst>
                                          <p:attrName>style.visibility</p:attrName>
                                        </p:attrNameLst>
                                      </p:cBhvr>
                                      <p:to>
                                        <p:strVal val="visible"/>
                                      </p:to>
                                    </p:set>
                                    <p:animEffect transition="in" filter="wipe(down)">
                                      <p:cBhvr>
                                        <p:cTn id="43" dur="580">
                                          <p:stCondLst>
                                            <p:cond delay="0"/>
                                          </p:stCondLst>
                                        </p:cTn>
                                        <p:tgtEl>
                                          <p:spTgt spid="3">
                                            <p:txEl>
                                              <p:pRg st="2" end="2"/>
                                            </p:txEl>
                                          </p:spTgt>
                                        </p:tgtEl>
                                      </p:cBhvr>
                                    </p:animEffect>
                                    <p:anim calcmode="lin" valueType="num">
                                      <p:cBhvr>
                                        <p:cTn id="44"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3">
                                            <p:txEl>
                                              <p:pRg st="2" end="2"/>
                                            </p:txEl>
                                          </p:spTgt>
                                        </p:tgtEl>
                                      </p:cBhvr>
                                      <p:to x="100000" y="60000"/>
                                    </p:animScale>
                                    <p:animScale>
                                      <p:cBhvr>
                                        <p:cTn id="50" dur="166" decel="50000">
                                          <p:stCondLst>
                                            <p:cond delay="676"/>
                                          </p:stCondLst>
                                        </p:cTn>
                                        <p:tgtEl>
                                          <p:spTgt spid="3">
                                            <p:txEl>
                                              <p:pRg st="2" end="2"/>
                                            </p:txEl>
                                          </p:spTgt>
                                        </p:tgtEl>
                                      </p:cBhvr>
                                      <p:to x="100000" y="100000"/>
                                    </p:animScale>
                                    <p:animScale>
                                      <p:cBhvr>
                                        <p:cTn id="51" dur="26">
                                          <p:stCondLst>
                                            <p:cond delay="1312"/>
                                          </p:stCondLst>
                                        </p:cTn>
                                        <p:tgtEl>
                                          <p:spTgt spid="3">
                                            <p:txEl>
                                              <p:pRg st="2" end="2"/>
                                            </p:txEl>
                                          </p:spTgt>
                                        </p:tgtEl>
                                      </p:cBhvr>
                                      <p:to x="100000" y="80000"/>
                                    </p:animScale>
                                    <p:animScale>
                                      <p:cBhvr>
                                        <p:cTn id="52" dur="166" decel="50000">
                                          <p:stCondLst>
                                            <p:cond delay="1338"/>
                                          </p:stCondLst>
                                        </p:cTn>
                                        <p:tgtEl>
                                          <p:spTgt spid="3">
                                            <p:txEl>
                                              <p:pRg st="2" end="2"/>
                                            </p:txEl>
                                          </p:spTgt>
                                        </p:tgtEl>
                                      </p:cBhvr>
                                      <p:to x="100000" y="100000"/>
                                    </p:animScale>
                                    <p:animScale>
                                      <p:cBhvr>
                                        <p:cTn id="53" dur="26">
                                          <p:stCondLst>
                                            <p:cond delay="1642"/>
                                          </p:stCondLst>
                                        </p:cTn>
                                        <p:tgtEl>
                                          <p:spTgt spid="3">
                                            <p:txEl>
                                              <p:pRg st="2" end="2"/>
                                            </p:txEl>
                                          </p:spTgt>
                                        </p:tgtEl>
                                      </p:cBhvr>
                                      <p:to x="100000" y="90000"/>
                                    </p:animScale>
                                    <p:animScale>
                                      <p:cBhvr>
                                        <p:cTn id="54" dur="166" decel="50000">
                                          <p:stCondLst>
                                            <p:cond delay="1668"/>
                                          </p:stCondLst>
                                        </p:cTn>
                                        <p:tgtEl>
                                          <p:spTgt spid="3">
                                            <p:txEl>
                                              <p:pRg st="2" end="2"/>
                                            </p:txEl>
                                          </p:spTgt>
                                        </p:tgtEl>
                                      </p:cBhvr>
                                      <p:to x="100000" y="100000"/>
                                    </p:animScale>
                                    <p:animScale>
                                      <p:cBhvr>
                                        <p:cTn id="55" dur="26">
                                          <p:stCondLst>
                                            <p:cond delay="1808"/>
                                          </p:stCondLst>
                                        </p:cTn>
                                        <p:tgtEl>
                                          <p:spTgt spid="3">
                                            <p:txEl>
                                              <p:pRg st="2" end="2"/>
                                            </p:txEl>
                                          </p:spTgt>
                                        </p:tgtEl>
                                      </p:cBhvr>
                                      <p:to x="100000" y="95000"/>
                                    </p:animScale>
                                    <p:animScale>
                                      <p:cBhvr>
                                        <p:cTn id="56" dur="166" decel="50000">
                                          <p:stCondLst>
                                            <p:cond delay="1834"/>
                                          </p:stCondLst>
                                        </p:cTn>
                                        <p:tgtEl>
                                          <p:spTgt spid="3">
                                            <p:txEl>
                                              <p:pRg st="2" end="2"/>
                                            </p:txEl>
                                          </p:spTgt>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nodeType="clickEffect">
                                  <p:stCondLst>
                                    <p:cond delay="0"/>
                                  </p:stCondLst>
                                  <p:childTnLst>
                                    <p:set>
                                      <p:cBhvr>
                                        <p:cTn id="60" dur="1" fill="hold">
                                          <p:stCondLst>
                                            <p:cond delay="0"/>
                                          </p:stCondLst>
                                        </p:cTn>
                                        <p:tgtEl>
                                          <p:spTgt spid="3">
                                            <p:txEl>
                                              <p:pRg st="3" end="3"/>
                                            </p:txEl>
                                          </p:spTgt>
                                        </p:tgtEl>
                                        <p:attrNameLst>
                                          <p:attrName>style.visibility</p:attrName>
                                        </p:attrNameLst>
                                      </p:cBhvr>
                                      <p:to>
                                        <p:strVal val="visible"/>
                                      </p:to>
                                    </p:set>
                                    <p:animEffect transition="in" filter="wipe(down)">
                                      <p:cBhvr>
                                        <p:cTn id="61" dur="580">
                                          <p:stCondLst>
                                            <p:cond delay="0"/>
                                          </p:stCondLst>
                                        </p:cTn>
                                        <p:tgtEl>
                                          <p:spTgt spid="3">
                                            <p:txEl>
                                              <p:pRg st="3" end="3"/>
                                            </p:txEl>
                                          </p:spTgt>
                                        </p:tgtEl>
                                      </p:cBhvr>
                                    </p:animEffect>
                                    <p:anim calcmode="lin" valueType="num">
                                      <p:cBhvr>
                                        <p:cTn id="62"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67" dur="26">
                                          <p:stCondLst>
                                            <p:cond delay="650"/>
                                          </p:stCondLst>
                                        </p:cTn>
                                        <p:tgtEl>
                                          <p:spTgt spid="3">
                                            <p:txEl>
                                              <p:pRg st="3" end="3"/>
                                            </p:txEl>
                                          </p:spTgt>
                                        </p:tgtEl>
                                      </p:cBhvr>
                                      <p:to x="100000" y="60000"/>
                                    </p:animScale>
                                    <p:animScale>
                                      <p:cBhvr>
                                        <p:cTn id="68" dur="166" decel="50000">
                                          <p:stCondLst>
                                            <p:cond delay="676"/>
                                          </p:stCondLst>
                                        </p:cTn>
                                        <p:tgtEl>
                                          <p:spTgt spid="3">
                                            <p:txEl>
                                              <p:pRg st="3" end="3"/>
                                            </p:txEl>
                                          </p:spTgt>
                                        </p:tgtEl>
                                      </p:cBhvr>
                                      <p:to x="100000" y="100000"/>
                                    </p:animScale>
                                    <p:animScale>
                                      <p:cBhvr>
                                        <p:cTn id="69" dur="26">
                                          <p:stCondLst>
                                            <p:cond delay="1312"/>
                                          </p:stCondLst>
                                        </p:cTn>
                                        <p:tgtEl>
                                          <p:spTgt spid="3">
                                            <p:txEl>
                                              <p:pRg st="3" end="3"/>
                                            </p:txEl>
                                          </p:spTgt>
                                        </p:tgtEl>
                                      </p:cBhvr>
                                      <p:to x="100000" y="80000"/>
                                    </p:animScale>
                                    <p:animScale>
                                      <p:cBhvr>
                                        <p:cTn id="70" dur="166" decel="50000">
                                          <p:stCondLst>
                                            <p:cond delay="1338"/>
                                          </p:stCondLst>
                                        </p:cTn>
                                        <p:tgtEl>
                                          <p:spTgt spid="3">
                                            <p:txEl>
                                              <p:pRg st="3" end="3"/>
                                            </p:txEl>
                                          </p:spTgt>
                                        </p:tgtEl>
                                      </p:cBhvr>
                                      <p:to x="100000" y="100000"/>
                                    </p:animScale>
                                    <p:animScale>
                                      <p:cBhvr>
                                        <p:cTn id="71" dur="26">
                                          <p:stCondLst>
                                            <p:cond delay="1642"/>
                                          </p:stCondLst>
                                        </p:cTn>
                                        <p:tgtEl>
                                          <p:spTgt spid="3">
                                            <p:txEl>
                                              <p:pRg st="3" end="3"/>
                                            </p:txEl>
                                          </p:spTgt>
                                        </p:tgtEl>
                                      </p:cBhvr>
                                      <p:to x="100000" y="90000"/>
                                    </p:animScale>
                                    <p:animScale>
                                      <p:cBhvr>
                                        <p:cTn id="72" dur="166" decel="50000">
                                          <p:stCondLst>
                                            <p:cond delay="1668"/>
                                          </p:stCondLst>
                                        </p:cTn>
                                        <p:tgtEl>
                                          <p:spTgt spid="3">
                                            <p:txEl>
                                              <p:pRg st="3" end="3"/>
                                            </p:txEl>
                                          </p:spTgt>
                                        </p:tgtEl>
                                      </p:cBhvr>
                                      <p:to x="100000" y="100000"/>
                                    </p:animScale>
                                    <p:animScale>
                                      <p:cBhvr>
                                        <p:cTn id="73" dur="26">
                                          <p:stCondLst>
                                            <p:cond delay="1808"/>
                                          </p:stCondLst>
                                        </p:cTn>
                                        <p:tgtEl>
                                          <p:spTgt spid="3">
                                            <p:txEl>
                                              <p:pRg st="3" end="3"/>
                                            </p:txEl>
                                          </p:spTgt>
                                        </p:tgtEl>
                                      </p:cBhvr>
                                      <p:to x="100000" y="95000"/>
                                    </p:animScale>
                                    <p:animScale>
                                      <p:cBhvr>
                                        <p:cTn id="74" dur="166" decel="50000">
                                          <p:stCondLst>
                                            <p:cond delay="1834"/>
                                          </p:stCondLst>
                                        </p:cTn>
                                        <p:tgtEl>
                                          <p:spTgt spid="3">
                                            <p:txEl>
                                              <p:pRg st="3" end="3"/>
                                            </p:txEl>
                                          </p:spTgt>
                                        </p:tgtEl>
                                      </p:cBhvr>
                                      <p:to x="100000" y="100000"/>
                                    </p:animScale>
                                  </p:childTnLst>
                                </p:cTn>
                              </p:par>
                            </p:childTnLst>
                          </p:cTn>
                        </p:par>
                      </p:childTnLst>
                    </p:cTn>
                  </p:par>
                  <p:par>
                    <p:cTn id="75" fill="hold">
                      <p:stCondLst>
                        <p:cond delay="indefinite"/>
                      </p:stCondLst>
                      <p:childTnLst>
                        <p:par>
                          <p:cTn id="76" fill="hold">
                            <p:stCondLst>
                              <p:cond delay="0"/>
                            </p:stCondLst>
                            <p:childTnLst>
                              <p:par>
                                <p:cTn id="77" presetID="26" presetClass="entr" presetSubtype="0" fill="hold" nodeType="clickEffect">
                                  <p:stCondLst>
                                    <p:cond delay="0"/>
                                  </p:stCondLst>
                                  <p:childTnLst>
                                    <p:set>
                                      <p:cBhvr>
                                        <p:cTn id="78" dur="1" fill="hold">
                                          <p:stCondLst>
                                            <p:cond delay="0"/>
                                          </p:stCondLst>
                                        </p:cTn>
                                        <p:tgtEl>
                                          <p:spTgt spid="3">
                                            <p:txEl>
                                              <p:pRg st="4" end="4"/>
                                            </p:txEl>
                                          </p:spTgt>
                                        </p:tgtEl>
                                        <p:attrNameLst>
                                          <p:attrName>style.visibility</p:attrName>
                                        </p:attrNameLst>
                                      </p:cBhvr>
                                      <p:to>
                                        <p:strVal val="visible"/>
                                      </p:to>
                                    </p:set>
                                    <p:animEffect transition="in" filter="wipe(down)">
                                      <p:cBhvr>
                                        <p:cTn id="79" dur="580">
                                          <p:stCondLst>
                                            <p:cond delay="0"/>
                                          </p:stCondLst>
                                        </p:cTn>
                                        <p:tgtEl>
                                          <p:spTgt spid="3">
                                            <p:txEl>
                                              <p:pRg st="4" end="4"/>
                                            </p:txEl>
                                          </p:spTgt>
                                        </p:tgtEl>
                                      </p:cBhvr>
                                    </p:animEffect>
                                    <p:anim calcmode="lin" valueType="num">
                                      <p:cBhvr>
                                        <p:cTn id="80"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85" dur="26">
                                          <p:stCondLst>
                                            <p:cond delay="650"/>
                                          </p:stCondLst>
                                        </p:cTn>
                                        <p:tgtEl>
                                          <p:spTgt spid="3">
                                            <p:txEl>
                                              <p:pRg st="4" end="4"/>
                                            </p:txEl>
                                          </p:spTgt>
                                        </p:tgtEl>
                                      </p:cBhvr>
                                      <p:to x="100000" y="60000"/>
                                    </p:animScale>
                                    <p:animScale>
                                      <p:cBhvr>
                                        <p:cTn id="86" dur="166" decel="50000">
                                          <p:stCondLst>
                                            <p:cond delay="676"/>
                                          </p:stCondLst>
                                        </p:cTn>
                                        <p:tgtEl>
                                          <p:spTgt spid="3">
                                            <p:txEl>
                                              <p:pRg st="4" end="4"/>
                                            </p:txEl>
                                          </p:spTgt>
                                        </p:tgtEl>
                                      </p:cBhvr>
                                      <p:to x="100000" y="100000"/>
                                    </p:animScale>
                                    <p:animScale>
                                      <p:cBhvr>
                                        <p:cTn id="87" dur="26">
                                          <p:stCondLst>
                                            <p:cond delay="1312"/>
                                          </p:stCondLst>
                                        </p:cTn>
                                        <p:tgtEl>
                                          <p:spTgt spid="3">
                                            <p:txEl>
                                              <p:pRg st="4" end="4"/>
                                            </p:txEl>
                                          </p:spTgt>
                                        </p:tgtEl>
                                      </p:cBhvr>
                                      <p:to x="100000" y="80000"/>
                                    </p:animScale>
                                    <p:animScale>
                                      <p:cBhvr>
                                        <p:cTn id="88" dur="166" decel="50000">
                                          <p:stCondLst>
                                            <p:cond delay="1338"/>
                                          </p:stCondLst>
                                        </p:cTn>
                                        <p:tgtEl>
                                          <p:spTgt spid="3">
                                            <p:txEl>
                                              <p:pRg st="4" end="4"/>
                                            </p:txEl>
                                          </p:spTgt>
                                        </p:tgtEl>
                                      </p:cBhvr>
                                      <p:to x="100000" y="100000"/>
                                    </p:animScale>
                                    <p:animScale>
                                      <p:cBhvr>
                                        <p:cTn id="89" dur="26">
                                          <p:stCondLst>
                                            <p:cond delay="1642"/>
                                          </p:stCondLst>
                                        </p:cTn>
                                        <p:tgtEl>
                                          <p:spTgt spid="3">
                                            <p:txEl>
                                              <p:pRg st="4" end="4"/>
                                            </p:txEl>
                                          </p:spTgt>
                                        </p:tgtEl>
                                      </p:cBhvr>
                                      <p:to x="100000" y="90000"/>
                                    </p:animScale>
                                    <p:animScale>
                                      <p:cBhvr>
                                        <p:cTn id="90" dur="166" decel="50000">
                                          <p:stCondLst>
                                            <p:cond delay="1668"/>
                                          </p:stCondLst>
                                        </p:cTn>
                                        <p:tgtEl>
                                          <p:spTgt spid="3">
                                            <p:txEl>
                                              <p:pRg st="4" end="4"/>
                                            </p:txEl>
                                          </p:spTgt>
                                        </p:tgtEl>
                                      </p:cBhvr>
                                      <p:to x="100000" y="100000"/>
                                    </p:animScale>
                                    <p:animScale>
                                      <p:cBhvr>
                                        <p:cTn id="91" dur="26">
                                          <p:stCondLst>
                                            <p:cond delay="1808"/>
                                          </p:stCondLst>
                                        </p:cTn>
                                        <p:tgtEl>
                                          <p:spTgt spid="3">
                                            <p:txEl>
                                              <p:pRg st="4" end="4"/>
                                            </p:txEl>
                                          </p:spTgt>
                                        </p:tgtEl>
                                      </p:cBhvr>
                                      <p:to x="100000" y="95000"/>
                                    </p:animScale>
                                    <p:animScale>
                                      <p:cBhvr>
                                        <p:cTn id="92" dur="166" decel="50000">
                                          <p:stCondLst>
                                            <p:cond delay="1834"/>
                                          </p:stCondLst>
                                        </p:cTn>
                                        <p:tgtEl>
                                          <p:spTgt spid="3">
                                            <p:txEl>
                                              <p:pRg st="4" end="4"/>
                                            </p:txEl>
                                          </p:spTgt>
                                        </p:tgtEl>
                                      </p:cBhvr>
                                      <p:to x="100000" y="100000"/>
                                    </p:animScale>
                                  </p:childTnLst>
                                </p:cTn>
                              </p:par>
                            </p:childTnLst>
                          </p:cTn>
                        </p:par>
                      </p:childTnLst>
                    </p:cTn>
                  </p:par>
                  <p:par>
                    <p:cTn id="93" fill="hold">
                      <p:stCondLst>
                        <p:cond delay="indefinite"/>
                      </p:stCondLst>
                      <p:childTnLst>
                        <p:par>
                          <p:cTn id="94" fill="hold">
                            <p:stCondLst>
                              <p:cond delay="0"/>
                            </p:stCondLst>
                            <p:childTnLst>
                              <p:par>
                                <p:cTn id="95" presetID="26" presetClass="entr" presetSubtype="0" fill="hold" nodeType="clickEffect">
                                  <p:stCondLst>
                                    <p:cond delay="0"/>
                                  </p:stCondLst>
                                  <p:childTnLst>
                                    <p:set>
                                      <p:cBhvr>
                                        <p:cTn id="96" dur="1" fill="hold">
                                          <p:stCondLst>
                                            <p:cond delay="0"/>
                                          </p:stCondLst>
                                        </p:cTn>
                                        <p:tgtEl>
                                          <p:spTgt spid="3">
                                            <p:txEl>
                                              <p:pRg st="5" end="5"/>
                                            </p:txEl>
                                          </p:spTgt>
                                        </p:tgtEl>
                                        <p:attrNameLst>
                                          <p:attrName>style.visibility</p:attrName>
                                        </p:attrNameLst>
                                      </p:cBhvr>
                                      <p:to>
                                        <p:strVal val="visible"/>
                                      </p:to>
                                    </p:set>
                                    <p:animEffect transition="in" filter="wipe(down)">
                                      <p:cBhvr>
                                        <p:cTn id="97" dur="580">
                                          <p:stCondLst>
                                            <p:cond delay="0"/>
                                          </p:stCondLst>
                                        </p:cTn>
                                        <p:tgtEl>
                                          <p:spTgt spid="3">
                                            <p:txEl>
                                              <p:pRg st="5" end="5"/>
                                            </p:txEl>
                                          </p:spTgt>
                                        </p:tgtEl>
                                      </p:cBhvr>
                                    </p:animEffect>
                                    <p:anim calcmode="lin" valueType="num">
                                      <p:cBhvr>
                                        <p:cTn id="98" dur="1822" tmFilter="0,0; 0.14,0.36; 0.43,0.73; 0.71,0.91; 1.0,1.0">
                                          <p:stCondLst>
                                            <p:cond delay="0"/>
                                          </p:stCondLst>
                                        </p:cTn>
                                        <p:tgtEl>
                                          <p:spTgt spid="3">
                                            <p:txEl>
                                              <p:pRg st="5" end="5"/>
                                            </p:txEl>
                                          </p:spTgt>
                                        </p:tgtEl>
                                        <p:attrNameLst>
                                          <p:attrName>ppt_x</p:attrName>
                                        </p:attrNameLst>
                                      </p:cBhvr>
                                      <p:tavLst>
                                        <p:tav tm="0">
                                          <p:val>
                                            <p:strVal val="#ppt_x-0.25"/>
                                          </p:val>
                                        </p:tav>
                                        <p:tav tm="100000">
                                          <p:val>
                                            <p:strVal val="#ppt_x"/>
                                          </p:val>
                                        </p:tav>
                                      </p:tavLst>
                                    </p:anim>
                                    <p:anim calcmode="lin" valueType="num">
                                      <p:cBhvr>
                                        <p:cTn id="99" dur="664" tmFilter="0.0,0.0; 0.25,0.07; 0.50,0.2; 0.75,0.467; 1.0,1.0">
                                          <p:stCondLst>
                                            <p:cond delay="0"/>
                                          </p:stCondLst>
                                        </p:cTn>
                                        <p:tgtEl>
                                          <p:spTgt spid="3">
                                            <p:txEl>
                                              <p:pRg st="5" end="5"/>
                                            </p:txEl>
                                          </p:spTgt>
                                        </p:tgtEl>
                                        <p:attrNameLst>
                                          <p:attrName>ppt_y</p:attrName>
                                        </p:attrNameLst>
                                      </p:cBhvr>
                                      <p:tavLst>
                                        <p:tav tm="0" fmla="#ppt_y-sin(pi*$)/3">
                                          <p:val>
                                            <p:fltVal val="0.5"/>
                                          </p:val>
                                        </p:tav>
                                        <p:tav tm="100000">
                                          <p:val>
                                            <p:fltVal val="1"/>
                                          </p:val>
                                        </p:tav>
                                      </p:tavLst>
                                    </p:anim>
                                    <p:anim calcmode="lin" valueType="num">
                                      <p:cBhvr>
                                        <p:cTn id="100" dur="664" tmFilter="0, 0; 0.125,0.2665; 0.25,0.4; 0.375,0.465; 0.5,0.5;  0.625,0.535; 0.75,0.6; 0.875,0.7335; 1,1">
                                          <p:stCondLst>
                                            <p:cond delay="664"/>
                                          </p:stCondLst>
                                        </p:cTn>
                                        <p:tgtEl>
                                          <p:spTgt spid="3">
                                            <p:txEl>
                                              <p:pRg st="5" end="5"/>
                                            </p:txEl>
                                          </p:spTgt>
                                        </p:tgtEl>
                                        <p:attrNameLst>
                                          <p:attrName>ppt_y</p:attrName>
                                        </p:attrNameLst>
                                      </p:cBhvr>
                                      <p:tavLst>
                                        <p:tav tm="0" fmla="#ppt_y-sin(pi*$)/9">
                                          <p:val>
                                            <p:fltVal val="0"/>
                                          </p:val>
                                        </p:tav>
                                        <p:tav tm="100000">
                                          <p:val>
                                            <p:fltVal val="1"/>
                                          </p:val>
                                        </p:tav>
                                      </p:tavLst>
                                    </p:anim>
                                    <p:anim calcmode="lin" valueType="num">
                                      <p:cBhvr>
                                        <p:cTn id="101" dur="332" tmFilter="0, 0; 0.125,0.2665; 0.25,0.4; 0.375,0.465; 0.5,0.5;  0.625,0.535; 0.75,0.6; 0.875,0.7335; 1,1">
                                          <p:stCondLst>
                                            <p:cond delay="1324"/>
                                          </p:stCondLst>
                                        </p:cTn>
                                        <p:tgtEl>
                                          <p:spTgt spid="3">
                                            <p:txEl>
                                              <p:pRg st="5" end="5"/>
                                            </p:txEl>
                                          </p:spTgt>
                                        </p:tgtEl>
                                        <p:attrNameLst>
                                          <p:attrName>ppt_y</p:attrName>
                                        </p:attrNameLst>
                                      </p:cBhvr>
                                      <p:tavLst>
                                        <p:tav tm="0" fmla="#ppt_y-sin(pi*$)/27">
                                          <p:val>
                                            <p:fltVal val="0"/>
                                          </p:val>
                                        </p:tav>
                                        <p:tav tm="100000">
                                          <p:val>
                                            <p:fltVal val="1"/>
                                          </p:val>
                                        </p:tav>
                                      </p:tavLst>
                                    </p:anim>
                                    <p:anim calcmode="lin" valueType="num">
                                      <p:cBhvr>
                                        <p:cTn id="102" dur="164" tmFilter="0, 0; 0.125,0.2665; 0.25,0.4; 0.375,0.465; 0.5,0.5;  0.625,0.535; 0.75,0.6; 0.875,0.7335; 1,1">
                                          <p:stCondLst>
                                            <p:cond delay="1656"/>
                                          </p:stCondLst>
                                        </p:cTn>
                                        <p:tgtEl>
                                          <p:spTgt spid="3">
                                            <p:txEl>
                                              <p:pRg st="5" end="5"/>
                                            </p:txEl>
                                          </p:spTgt>
                                        </p:tgtEl>
                                        <p:attrNameLst>
                                          <p:attrName>ppt_y</p:attrName>
                                        </p:attrNameLst>
                                      </p:cBhvr>
                                      <p:tavLst>
                                        <p:tav tm="0" fmla="#ppt_y-sin(pi*$)/81">
                                          <p:val>
                                            <p:fltVal val="0"/>
                                          </p:val>
                                        </p:tav>
                                        <p:tav tm="100000">
                                          <p:val>
                                            <p:fltVal val="1"/>
                                          </p:val>
                                        </p:tav>
                                      </p:tavLst>
                                    </p:anim>
                                    <p:animScale>
                                      <p:cBhvr>
                                        <p:cTn id="103" dur="26">
                                          <p:stCondLst>
                                            <p:cond delay="650"/>
                                          </p:stCondLst>
                                        </p:cTn>
                                        <p:tgtEl>
                                          <p:spTgt spid="3">
                                            <p:txEl>
                                              <p:pRg st="5" end="5"/>
                                            </p:txEl>
                                          </p:spTgt>
                                        </p:tgtEl>
                                      </p:cBhvr>
                                      <p:to x="100000" y="60000"/>
                                    </p:animScale>
                                    <p:animScale>
                                      <p:cBhvr>
                                        <p:cTn id="104" dur="166" decel="50000">
                                          <p:stCondLst>
                                            <p:cond delay="676"/>
                                          </p:stCondLst>
                                        </p:cTn>
                                        <p:tgtEl>
                                          <p:spTgt spid="3">
                                            <p:txEl>
                                              <p:pRg st="5" end="5"/>
                                            </p:txEl>
                                          </p:spTgt>
                                        </p:tgtEl>
                                      </p:cBhvr>
                                      <p:to x="100000" y="100000"/>
                                    </p:animScale>
                                    <p:animScale>
                                      <p:cBhvr>
                                        <p:cTn id="105" dur="26">
                                          <p:stCondLst>
                                            <p:cond delay="1312"/>
                                          </p:stCondLst>
                                        </p:cTn>
                                        <p:tgtEl>
                                          <p:spTgt spid="3">
                                            <p:txEl>
                                              <p:pRg st="5" end="5"/>
                                            </p:txEl>
                                          </p:spTgt>
                                        </p:tgtEl>
                                      </p:cBhvr>
                                      <p:to x="100000" y="80000"/>
                                    </p:animScale>
                                    <p:animScale>
                                      <p:cBhvr>
                                        <p:cTn id="106" dur="166" decel="50000">
                                          <p:stCondLst>
                                            <p:cond delay="1338"/>
                                          </p:stCondLst>
                                        </p:cTn>
                                        <p:tgtEl>
                                          <p:spTgt spid="3">
                                            <p:txEl>
                                              <p:pRg st="5" end="5"/>
                                            </p:txEl>
                                          </p:spTgt>
                                        </p:tgtEl>
                                      </p:cBhvr>
                                      <p:to x="100000" y="100000"/>
                                    </p:animScale>
                                    <p:animScale>
                                      <p:cBhvr>
                                        <p:cTn id="107" dur="26">
                                          <p:stCondLst>
                                            <p:cond delay="1642"/>
                                          </p:stCondLst>
                                        </p:cTn>
                                        <p:tgtEl>
                                          <p:spTgt spid="3">
                                            <p:txEl>
                                              <p:pRg st="5" end="5"/>
                                            </p:txEl>
                                          </p:spTgt>
                                        </p:tgtEl>
                                      </p:cBhvr>
                                      <p:to x="100000" y="90000"/>
                                    </p:animScale>
                                    <p:animScale>
                                      <p:cBhvr>
                                        <p:cTn id="108" dur="166" decel="50000">
                                          <p:stCondLst>
                                            <p:cond delay="1668"/>
                                          </p:stCondLst>
                                        </p:cTn>
                                        <p:tgtEl>
                                          <p:spTgt spid="3">
                                            <p:txEl>
                                              <p:pRg st="5" end="5"/>
                                            </p:txEl>
                                          </p:spTgt>
                                        </p:tgtEl>
                                      </p:cBhvr>
                                      <p:to x="100000" y="100000"/>
                                    </p:animScale>
                                    <p:animScale>
                                      <p:cBhvr>
                                        <p:cTn id="109" dur="26">
                                          <p:stCondLst>
                                            <p:cond delay="1808"/>
                                          </p:stCondLst>
                                        </p:cTn>
                                        <p:tgtEl>
                                          <p:spTgt spid="3">
                                            <p:txEl>
                                              <p:pRg st="5" end="5"/>
                                            </p:txEl>
                                          </p:spTgt>
                                        </p:tgtEl>
                                      </p:cBhvr>
                                      <p:to x="100000" y="95000"/>
                                    </p:animScale>
                                    <p:animScale>
                                      <p:cBhvr>
                                        <p:cTn id="110" dur="166" decel="50000">
                                          <p:stCondLst>
                                            <p:cond delay="1834"/>
                                          </p:stCondLst>
                                        </p:cTn>
                                        <p:tgtEl>
                                          <p:spTgt spid="3">
                                            <p:txEl>
                                              <p:pRg st="5" end="5"/>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smtClean="0"/>
          </a:p>
          <a:p>
            <a:r>
              <a:rPr lang="tr-TR" dirty="0" smtClean="0"/>
              <a:t>Bu sınıflandırmaya göre:</a:t>
            </a:r>
          </a:p>
          <a:p>
            <a:pPr lvl="1">
              <a:buFont typeface="Wingdings" panose="05000000000000000000" pitchFamily="2" charset="2"/>
              <a:buChar char="Ø"/>
            </a:pPr>
            <a:r>
              <a:rPr lang="tr-TR" dirty="0" smtClean="0"/>
              <a:t>65-74: Genç yaşlı</a:t>
            </a:r>
          </a:p>
          <a:p>
            <a:pPr lvl="1">
              <a:buFont typeface="Wingdings" panose="05000000000000000000" pitchFamily="2" charset="2"/>
              <a:buChar char="Ø"/>
            </a:pPr>
            <a:r>
              <a:rPr lang="tr-TR" dirty="0" smtClean="0"/>
              <a:t>75-84: Orta yaşlı</a:t>
            </a:r>
          </a:p>
          <a:p>
            <a:pPr lvl="1">
              <a:buFont typeface="Wingdings" panose="05000000000000000000" pitchFamily="2" charset="2"/>
              <a:buChar char="Ø"/>
            </a:pPr>
            <a:r>
              <a:rPr lang="tr-TR" dirty="0" smtClean="0"/>
              <a:t>85+: İleri Yaşlı</a:t>
            </a:r>
            <a:endParaRPr lang="tr-TR" dirty="0"/>
          </a:p>
        </p:txBody>
      </p:sp>
    </p:spTree>
    <p:extLst>
      <p:ext uri="{BB962C8B-B14F-4D97-AF65-F5344CB8AC3E}">
        <p14:creationId xmlns:p14="http://schemas.microsoft.com/office/powerpoint/2010/main" val="5605977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Yaşlılık ve Yaşlanma</a:t>
            </a:r>
            <a:endParaRPr lang="tr-TR" dirty="0"/>
          </a:p>
        </p:txBody>
      </p:sp>
      <p:sp>
        <p:nvSpPr>
          <p:cNvPr id="3" name="İçerik Yer Tutucusu 2"/>
          <p:cNvSpPr>
            <a:spLocks noGrp="1"/>
          </p:cNvSpPr>
          <p:nvPr>
            <p:ph idx="1"/>
          </p:nvPr>
        </p:nvSpPr>
        <p:spPr/>
        <p:txBody>
          <a:bodyPr/>
          <a:lstStyle/>
          <a:p>
            <a:r>
              <a:rPr lang="tr-TR" smtClean="0">
                <a:sym typeface="Wingdings" panose="05000000000000000000" pitchFamily="2" charset="2"/>
              </a:rPr>
              <a:t>Yaşlılık </a:t>
            </a:r>
            <a:r>
              <a:rPr lang="tr-TR" dirty="0" smtClean="0">
                <a:sym typeface="Wingdings" panose="05000000000000000000" pitchFamily="2" charset="2"/>
              </a:rPr>
              <a:t>bir </a:t>
            </a:r>
            <a:r>
              <a:rPr lang="tr-TR" dirty="0" smtClean="0">
                <a:solidFill>
                  <a:srgbClr val="FF0000"/>
                </a:solidFill>
                <a:sym typeface="Wingdings" panose="05000000000000000000" pitchFamily="2" charset="2"/>
              </a:rPr>
              <a:t>dönem</a:t>
            </a:r>
            <a:r>
              <a:rPr lang="tr-TR" dirty="0" smtClean="0">
                <a:sym typeface="Wingdings" panose="05000000000000000000" pitchFamily="2" charset="2"/>
              </a:rPr>
              <a:t>i yaşlanma ise </a:t>
            </a:r>
            <a:r>
              <a:rPr lang="tr-TR" dirty="0" smtClean="0">
                <a:solidFill>
                  <a:srgbClr val="FF0000"/>
                </a:solidFill>
                <a:sym typeface="Wingdings" panose="05000000000000000000" pitchFamily="2" charset="2"/>
              </a:rPr>
              <a:t>sürec</a:t>
            </a:r>
            <a:r>
              <a:rPr lang="tr-TR" dirty="0" smtClean="0">
                <a:sym typeface="Wingdings" panose="05000000000000000000" pitchFamily="2" charset="2"/>
              </a:rPr>
              <a:t>i anlatır.</a:t>
            </a:r>
            <a:endParaRPr lang="tr-TR" dirty="0"/>
          </a:p>
        </p:txBody>
      </p:sp>
    </p:spTree>
    <p:extLst>
      <p:ext uri="{BB962C8B-B14F-4D97-AF65-F5344CB8AC3E}">
        <p14:creationId xmlns:p14="http://schemas.microsoft.com/office/powerpoint/2010/main" val="799940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Yaşlanmayı sadece belli bir tanımla ifade etmek güçtür:</a:t>
            </a:r>
          </a:p>
          <a:p>
            <a:pPr lvl="1">
              <a:buFont typeface="Wingdings" panose="05000000000000000000" pitchFamily="2" charset="2"/>
              <a:buChar char="v"/>
            </a:pPr>
            <a:r>
              <a:rPr lang="tr-TR" dirty="0" smtClean="0"/>
              <a:t>Kronolojik yaşlanma</a:t>
            </a:r>
          </a:p>
          <a:p>
            <a:pPr lvl="1">
              <a:buFont typeface="Wingdings" panose="05000000000000000000" pitchFamily="2" charset="2"/>
              <a:buChar char="v"/>
            </a:pPr>
            <a:r>
              <a:rPr lang="tr-TR" dirty="0" smtClean="0"/>
              <a:t>Fizyolojik yaşlanma</a:t>
            </a:r>
          </a:p>
          <a:p>
            <a:pPr lvl="1">
              <a:buFont typeface="Wingdings" panose="05000000000000000000" pitchFamily="2" charset="2"/>
              <a:buChar char="v"/>
            </a:pPr>
            <a:r>
              <a:rPr lang="tr-TR" dirty="0" smtClean="0"/>
              <a:t>Psikolojik yaşlanma</a:t>
            </a:r>
          </a:p>
          <a:p>
            <a:pPr lvl="1">
              <a:buFont typeface="Wingdings" panose="05000000000000000000" pitchFamily="2" charset="2"/>
              <a:buChar char="v"/>
            </a:pPr>
            <a:r>
              <a:rPr lang="tr-TR" dirty="0" smtClean="0"/>
              <a:t>Sosyal yaşlanma</a:t>
            </a:r>
          </a:p>
          <a:p>
            <a:pPr lvl="1">
              <a:buFont typeface="Wingdings" panose="05000000000000000000" pitchFamily="2" charset="2"/>
              <a:buChar char="v"/>
            </a:pPr>
            <a:r>
              <a:rPr lang="tr-TR" dirty="0" smtClean="0"/>
              <a:t>Ekonomik yaşlanma</a:t>
            </a:r>
            <a:endParaRPr lang="tr-TR" dirty="0"/>
          </a:p>
        </p:txBody>
      </p:sp>
    </p:spTree>
    <p:extLst>
      <p:ext uri="{BB962C8B-B14F-4D97-AF65-F5344CB8AC3E}">
        <p14:creationId xmlns:p14="http://schemas.microsoft.com/office/powerpoint/2010/main" val="26806124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i="1" u="sng" dirty="0" err="1" smtClean="0">
                <a:solidFill>
                  <a:srgbClr val="7030A0"/>
                </a:solidFill>
              </a:rPr>
              <a:t>Gerontoloji</a:t>
            </a:r>
            <a:r>
              <a:rPr lang="tr-TR" i="1" u="sng" dirty="0" smtClean="0">
                <a:solidFill>
                  <a:srgbClr val="7030A0"/>
                </a:solidFill>
              </a:rPr>
              <a:t>; </a:t>
            </a:r>
            <a:r>
              <a:rPr lang="tr-TR" dirty="0" smtClean="0"/>
              <a:t>yaşlanma ve yaşlılık süreçlerine ilişkin bilimsel araştırmaları gerçekleştiren, bulgulara dayalı olarak aktif yaşlanma politikaları üreten, yaşlanma ve yaşlılıkla ilgili var olan teorik yaklaşımları değerlendiren ve yenilerini oluşturan, uygulamalı çalışmaları sürdüren, toplumsal yaşam içinde sadece yaşlıları değil, tüm kuşakların yaşlanma süreçlerine ilişkin </a:t>
            </a:r>
            <a:r>
              <a:rPr lang="tr-TR" dirty="0" err="1" smtClean="0"/>
              <a:t>interdisipliner</a:t>
            </a:r>
            <a:r>
              <a:rPr lang="tr-TR" dirty="0" smtClean="0"/>
              <a:t> bir perspektifle sosyal, ekonomik, kültürel boyutları analiz eden bilim dalıdır (MYK, 2016).</a:t>
            </a:r>
            <a:endParaRPr lang="tr-TR" i="1" u="sng" dirty="0">
              <a:solidFill>
                <a:srgbClr val="7030A0"/>
              </a:solidFill>
            </a:endParaRPr>
          </a:p>
        </p:txBody>
      </p:sp>
    </p:spTree>
    <p:extLst>
      <p:ext uri="{BB962C8B-B14F-4D97-AF65-F5344CB8AC3E}">
        <p14:creationId xmlns:p14="http://schemas.microsoft.com/office/powerpoint/2010/main" val="853158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Yaşlanma ve disiplinler arası kavramı</a:t>
            </a:r>
            <a:endParaRPr lang="tr-TR" dirty="0"/>
          </a:p>
        </p:txBody>
      </p:sp>
      <p:sp>
        <p:nvSpPr>
          <p:cNvPr id="3" name="İçerik Yer Tutucusu 2"/>
          <p:cNvSpPr>
            <a:spLocks noGrp="1"/>
          </p:cNvSpPr>
          <p:nvPr>
            <p:ph idx="1"/>
          </p:nvPr>
        </p:nvSpPr>
        <p:spPr/>
        <p:txBody>
          <a:bodyPr/>
          <a:lstStyle/>
          <a:p>
            <a:r>
              <a:rPr lang="tr-TR" dirty="0" err="1" smtClean="0"/>
              <a:t>Multidisipliner</a:t>
            </a:r>
            <a:r>
              <a:rPr lang="tr-TR" dirty="0" smtClean="0"/>
              <a:t> ?</a:t>
            </a:r>
          </a:p>
          <a:p>
            <a:r>
              <a:rPr lang="tr-TR" dirty="0" err="1" smtClean="0"/>
              <a:t>İnterdisipliner</a:t>
            </a:r>
            <a:r>
              <a:rPr lang="tr-TR" dirty="0" smtClean="0"/>
              <a:t> ?</a:t>
            </a:r>
            <a:endParaRPr lang="tr-TR" dirty="0"/>
          </a:p>
        </p:txBody>
      </p:sp>
    </p:spTree>
    <p:extLst>
      <p:ext uri="{BB962C8B-B14F-4D97-AF65-F5344CB8AC3E}">
        <p14:creationId xmlns:p14="http://schemas.microsoft.com/office/powerpoint/2010/main" val="1113619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Gerontolojinin</a:t>
            </a:r>
            <a:r>
              <a:rPr lang="tr-TR" dirty="0" smtClean="0"/>
              <a:t> ortak çalıştığı bilim alanları:</a:t>
            </a:r>
            <a:endParaRPr lang="tr-TR" dirty="0"/>
          </a:p>
        </p:txBody>
      </p:sp>
      <p:sp>
        <p:nvSpPr>
          <p:cNvPr id="3" name="İçerik Yer Tutucusu 2"/>
          <p:cNvSpPr>
            <a:spLocks noGrp="1"/>
          </p:cNvSpPr>
          <p:nvPr>
            <p:ph idx="1"/>
          </p:nvPr>
        </p:nvSpPr>
        <p:spPr/>
        <p:txBody>
          <a:bodyPr>
            <a:normAutofit lnSpcReduction="10000"/>
          </a:bodyPr>
          <a:lstStyle/>
          <a:p>
            <a:r>
              <a:rPr lang="tr-TR" dirty="0" smtClean="0"/>
              <a:t>Geriatri</a:t>
            </a:r>
          </a:p>
          <a:p>
            <a:r>
              <a:rPr lang="tr-TR" dirty="0" err="1" smtClean="0"/>
              <a:t>Biyogerontoloji</a:t>
            </a:r>
            <a:endParaRPr lang="tr-TR" dirty="0" smtClean="0"/>
          </a:p>
          <a:p>
            <a:r>
              <a:rPr lang="tr-TR" dirty="0" err="1" smtClean="0"/>
              <a:t>Gerontopsikiyatri</a:t>
            </a:r>
            <a:endParaRPr lang="tr-TR" dirty="0" smtClean="0"/>
          </a:p>
          <a:p>
            <a:r>
              <a:rPr lang="tr-TR" dirty="0" err="1" smtClean="0"/>
              <a:t>Gerontopsikoloji</a:t>
            </a:r>
            <a:endParaRPr lang="tr-TR" dirty="0" smtClean="0"/>
          </a:p>
          <a:p>
            <a:r>
              <a:rPr lang="tr-TR" dirty="0" err="1" smtClean="0"/>
              <a:t>Gerontososyoloji</a:t>
            </a:r>
            <a:endParaRPr lang="tr-TR" dirty="0" smtClean="0"/>
          </a:p>
          <a:p>
            <a:r>
              <a:rPr lang="tr-TR" dirty="0" err="1" smtClean="0"/>
              <a:t>Gerontolojik</a:t>
            </a:r>
            <a:r>
              <a:rPr lang="tr-TR" dirty="0" smtClean="0"/>
              <a:t> antropoloji</a:t>
            </a:r>
          </a:p>
          <a:p>
            <a:r>
              <a:rPr lang="tr-TR" dirty="0" err="1" smtClean="0"/>
              <a:t>Geronteknoloji</a:t>
            </a:r>
            <a:endParaRPr lang="tr-TR" dirty="0" smtClean="0"/>
          </a:p>
          <a:p>
            <a:r>
              <a:rPr lang="tr-TR" dirty="0" smtClean="0"/>
              <a:t>Ekolojik </a:t>
            </a:r>
            <a:r>
              <a:rPr lang="tr-TR" dirty="0" err="1" smtClean="0"/>
              <a:t>gerontoloji</a:t>
            </a:r>
            <a:endParaRPr lang="tr-TR" dirty="0" smtClean="0"/>
          </a:p>
          <a:p>
            <a:r>
              <a:rPr lang="tr-TR" dirty="0" smtClean="0"/>
              <a:t>Serbest zaman </a:t>
            </a:r>
            <a:r>
              <a:rPr lang="tr-TR" dirty="0" smtClean="0"/>
              <a:t>pedagojisi (</a:t>
            </a:r>
            <a:r>
              <a:rPr lang="tr-TR" dirty="0" err="1" smtClean="0"/>
              <a:t>Kalınkara</a:t>
            </a:r>
            <a:r>
              <a:rPr lang="tr-TR" dirty="0" smtClean="0"/>
              <a:t>, 2016)</a:t>
            </a:r>
            <a:endParaRPr lang="tr-TR" dirty="0"/>
          </a:p>
        </p:txBody>
      </p:sp>
    </p:spTree>
    <p:extLst>
      <p:ext uri="{BB962C8B-B14F-4D97-AF65-F5344CB8AC3E}">
        <p14:creationId xmlns:p14="http://schemas.microsoft.com/office/powerpoint/2010/main" val="400007484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KAYNAKLAR</a:t>
            </a:r>
            <a:endParaRPr lang="tr-TR" b="1" dirty="0"/>
          </a:p>
        </p:txBody>
      </p:sp>
      <p:sp>
        <p:nvSpPr>
          <p:cNvPr id="3" name="İçerik Yer Tutucusu 2"/>
          <p:cNvSpPr>
            <a:spLocks noGrp="1"/>
          </p:cNvSpPr>
          <p:nvPr>
            <p:ph idx="1"/>
          </p:nvPr>
        </p:nvSpPr>
        <p:spPr/>
        <p:txBody>
          <a:bodyPr>
            <a:normAutofit/>
          </a:bodyPr>
          <a:lstStyle/>
          <a:p>
            <a:r>
              <a:rPr lang="tr-TR" dirty="0" err="1" smtClean="0"/>
              <a:t>Kalınkara</a:t>
            </a:r>
            <a:r>
              <a:rPr lang="tr-TR" dirty="0" smtClean="0"/>
              <a:t>, V. (2016). </a:t>
            </a:r>
            <a:r>
              <a:rPr lang="tr-TR" i="1" dirty="0" smtClean="0"/>
              <a:t>Temel </a:t>
            </a:r>
            <a:r>
              <a:rPr lang="tr-TR" i="1" dirty="0" err="1" smtClean="0"/>
              <a:t>gerontoloji</a:t>
            </a:r>
            <a:r>
              <a:rPr lang="tr-TR" i="1" dirty="0" smtClean="0"/>
              <a:t>: Yaşlılık bilimi</a:t>
            </a:r>
            <a:r>
              <a:rPr lang="tr-TR" dirty="0" smtClean="0"/>
              <a:t>. Ankara: Nobel Yayınları.</a:t>
            </a:r>
          </a:p>
          <a:p>
            <a:r>
              <a:rPr lang="tr-TR" dirty="0" smtClean="0"/>
              <a:t>MYK, (2016). “Mesleki Yeterlilik Kurumu Sağlık ve Sosyal Hizmetler Sektör Komitesi, </a:t>
            </a:r>
            <a:r>
              <a:rPr lang="tr-TR" dirty="0" err="1" smtClean="0"/>
              <a:t>Gerontolog</a:t>
            </a:r>
            <a:r>
              <a:rPr lang="tr-TR" dirty="0" smtClean="0"/>
              <a:t>, Seviye 6” 1-29.</a:t>
            </a:r>
          </a:p>
          <a:p>
            <a:r>
              <a:rPr lang="tr-TR" dirty="0" smtClean="0"/>
              <a:t>WHO (1984) </a:t>
            </a:r>
            <a:r>
              <a:rPr lang="tr-TR" dirty="0" err="1" smtClean="0"/>
              <a:t>The</a:t>
            </a:r>
            <a:r>
              <a:rPr lang="tr-TR" dirty="0" smtClean="0"/>
              <a:t> </a:t>
            </a:r>
            <a:r>
              <a:rPr lang="tr-TR" dirty="0" err="1" smtClean="0"/>
              <a:t>uses</a:t>
            </a:r>
            <a:r>
              <a:rPr lang="tr-TR" dirty="0" smtClean="0"/>
              <a:t> of </a:t>
            </a:r>
            <a:r>
              <a:rPr lang="tr-TR" dirty="0" err="1" smtClean="0"/>
              <a:t>epidemiology</a:t>
            </a:r>
            <a:r>
              <a:rPr lang="tr-TR" dirty="0" smtClean="0"/>
              <a:t> in </a:t>
            </a:r>
            <a:r>
              <a:rPr lang="tr-TR" dirty="0" err="1" smtClean="0"/>
              <a:t>the</a:t>
            </a:r>
            <a:r>
              <a:rPr lang="tr-TR" dirty="0" smtClean="0"/>
              <a:t> </a:t>
            </a:r>
            <a:r>
              <a:rPr lang="tr-TR" dirty="0" err="1" smtClean="0"/>
              <a:t>study</a:t>
            </a:r>
            <a:r>
              <a:rPr lang="tr-TR" dirty="0" smtClean="0"/>
              <a:t> of </a:t>
            </a:r>
            <a:r>
              <a:rPr lang="tr-TR" dirty="0" err="1" smtClean="0"/>
              <a:t>the</a:t>
            </a:r>
            <a:r>
              <a:rPr lang="tr-TR" dirty="0" smtClean="0"/>
              <a:t> </a:t>
            </a:r>
            <a:r>
              <a:rPr lang="tr-TR" dirty="0" err="1" smtClean="0"/>
              <a:t>elderly</a:t>
            </a:r>
            <a:r>
              <a:rPr lang="tr-TR" dirty="0" smtClean="0"/>
              <a:t>. WHO, Technical </a:t>
            </a:r>
            <a:r>
              <a:rPr lang="tr-TR" dirty="0" err="1" smtClean="0"/>
              <a:t>Reports</a:t>
            </a:r>
            <a:r>
              <a:rPr lang="tr-TR" dirty="0" smtClean="0"/>
              <a:t> Series 706, Geneva:8-9.</a:t>
            </a:r>
          </a:p>
          <a:p>
            <a:endParaRPr lang="tr-TR" dirty="0"/>
          </a:p>
        </p:txBody>
      </p:sp>
    </p:spTree>
    <p:extLst>
      <p:ext uri="{BB962C8B-B14F-4D97-AF65-F5344CB8AC3E}">
        <p14:creationId xmlns:p14="http://schemas.microsoft.com/office/powerpoint/2010/main" val="294127911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TotalTime>
  <Words>235</Words>
  <Application>Microsoft Office PowerPoint</Application>
  <PresentationFormat>Geniş ekran</PresentationFormat>
  <Paragraphs>41</Paragraphs>
  <Slides>9</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9</vt:i4>
      </vt:variant>
    </vt:vector>
  </HeadingPairs>
  <TitlesOfParts>
    <vt:vector size="14" baseType="lpstr">
      <vt:lpstr>Arial</vt:lpstr>
      <vt:lpstr>Calibri</vt:lpstr>
      <vt:lpstr>Calibri Light</vt:lpstr>
      <vt:lpstr>Wingdings</vt:lpstr>
      <vt:lpstr>Office Teması</vt:lpstr>
      <vt:lpstr>TEMEL GERONTOLOJİ</vt:lpstr>
      <vt:lpstr>Yaşlı kime denir?</vt:lpstr>
      <vt:lpstr>PowerPoint Sunusu</vt:lpstr>
      <vt:lpstr>Yaşlılık ve Yaşlanma</vt:lpstr>
      <vt:lpstr>PowerPoint Sunusu</vt:lpstr>
      <vt:lpstr>PowerPoint Sunusu</vt:lpstr>
      <vt:lpstr>Yaşlanma ve disiplinler arası kavramı</vt:lpstr>
      <vt:lpstr>Gerontolojinin ortak çalıştığı bilim alanları:</vt:lpstr>
      <vt:lpstr>KAYNAKLAR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Windows Kullanıcısı</dc:creator>
  <cp:lastModifiedBy>Windows Kullanıcısı</cp:lastModifiedBy>
  <cp:revision>4</cp:revision>
  <dcterms:created xsi:type="dcterms:W3CDTF">2019-11-21T09:24:27Z</dcterms:created>
  <dcterms:modified xsi:type="dcterms:W3CDTF">2019-11-21T09:30:42Z</dcterms:modified>
</cp:coreProperties>
</file>