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0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63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68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78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242776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4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14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3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04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465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1708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916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Bacteria</a:t>
            </a:r>
            <a:r>
              <a:rPr lang="tr-TR" b="1" i="1" dirty="0" smtClean="0"/>
              <a:t>: </a:t>
            </a:r>
            <a:r>
              <a:rPr lang="tr-TR" b="1" i="1" dirty="0" err="1" smtClean="0"/>
              <a:t>Proteobacteria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Binlerce bakteri türü bilinmekte. Fakat ders kapsamında </a:t>
            </a:r>
            <a:r>
              <a:rPr lang="tr-TR" dirty="0" err="1" smtClean="0"/>
              <a:t>filogenetik</a:t>
            </a:r>
            <a:r>
              <a:rPr lang="tr-TR" dirty="0" smtClean="0"/>
              <a:t> ağaç üzerinde </a:t>
            </a:r>
            <a:r>
              <a:rPr lang="tr-TR" dirty="0" err="1" smtClean="0"/>
              <a:t>odaklanılanacak</a:t>
            </a:r>
            <a:r>
              <a:rPr lang="tr-TR" dirty="0" smtClean="0"/>
              <a:t> ve özellikle de </a:t>
            </a:r>
            <a:r>
              <a:rPr lang="tr-TR" dirty="0" err="1" smtClean="0"/>
              <a:t>fenotipik</a:t>
            </a:r>
            <a:r>
              <a:rPr lang="tr-TR" dirty="0" smtClean="0"/>
              <a:t> özellikleri en iyi bilinen türler ele alınacaktır.</a:t>
            </a:r>
          </a:p>
        </p:txBody>
      </p:sp>
    </p:spTree>
    <p:extLst>
      <p:ext uri="{BB962C8B-B14F-4D97-AF65-F5344CB8AC3E}">
        <p14:creationId xmlns:p14="http://schemas.microsoft.com/office/powerpoint/2010/main" val="1592293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ata şube </a:t>
            </a:r>
            <a:r>
              <a:rPr lang="tr-TR" dirty="0" err="1" smtClean="0"/>
              <a:t>Aquifex</a:t>
            </a:r>
            <a:endParaRPr lang="tr-TR" dirty="0" smtClean="0"/>
          </a:p>
          <a:p>
            <a:r>
              <a:rPr lang="tr-TR" dirty="0" smtClean="0"/>
              <a:t>Bunların tümü H</a:t>
            </a:r>
            <a:r>
              <a:rPr lang="tr-TR" baseline="-25000" dirty="0" smtClean="0"/>
              <a:t>2 </a:t>
            </a:r>
            <a:r>
              <a:rPr lang="tr-TR" dirty="0" smtClean="0"/>
              <a:t>okside eden </a:t>
            </a:r>
            <a:r>
              <a:rPr lang="tr-TR" dirty="0" err="1" smtClean="0"/>
              <a:t>hipertermofilik</a:t>
            </a:r>
            <a:r>
              <a:rPr lang="tr-TR" dirty="0" smtClean="0"/>
              <a:t> </a:t>
            </a:r>
            <a:r>
              <a:rPr lang="tr-TR" dirty="0" err="1" smtClean="0"/>
              <a:t>kemolitotrof</a:t>
            </a:r>
            <a:endParaRPr lang="tr-TR" dirty="0" smtClean="0"/>
          </a:p>
          <a:p>
            <a:r>
              <a:rPr lang="tr-TR" dirty="0" smtClean="0"/>
              <a:t>Diğer büyük grup gram pozitif bakteriler ve </a:t>
            </a:r>
            <a:r>
              <a:rPr lang="tr-TR" dirty="0" err="1" smtClean="0"/>
              <a:t>siyanobakteriler</a:t>
            </a:r>
            <a:endParaRPr lang="tr-TR" dirty="0" smtClean="0"/>
          </a:p>
          <a:p>
            <a:r>
              <a:rPr lang="tr-TR" dirty="0" smtClean="0"/>
              <a:t>Gram pozitif bakteriler </a:t>
            </a:r>
            <a:r>
              <a:rPr lang="tr-TR" dirty="0" err="1" smtClean="0"/>
              <a:t>Firmicutes</a:t>
            </a:r>
            <a:r>
              <a:rPr lang="tr-TR" dirty="0" smtClean="0"/>
              <a:t> ve </a:t>
            </a:r>
            <a:r>
              <a:rPr lang="tr-TR" dirty="0" err="1" smtClean="0"/>
              <a:t>Actinobacteria</a:t>
            </a:r>
            <a:r>
              <a:rPr lang="tr-TR" dirty="0" smtClean="0"/>
              <a:t> ol. Üz. İki alt gruba ayrılabilir.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274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6453336"/>
          </a:xfrm>
        </p:spPr>
        <p:txBody>
          <a:bodyPr>
            <a:normAutofit/>
          </a:bodyPr>
          <a:lstStyle/>
          <a:p>
            <a:r>
              <a:rPr lang="tr-TR" dirty="0" err="1" smtClean="0"/>
              <a:t>Proteobacteria</a:t>
            </a:r>
            <a:r>
              <a:rPr lang="tr-TR" dirty="0" smtClean="0"/>
              <a:t>, </a:t>
            </a:r>
            <a:r>
              <a:rPr lang="tr-TR" dirty="0" err="1" smtClean="0"/>
              <a:t>Bacteria</a:t>
            </a:r>
            <a:r>
              <a:rPr lang="tr-TR" dirty="0" smtClean="0"/>
              <a:t> içinde en büyük ve en çok </a:t>
            </a:r>
            <a:r>
              <a:rPr lang="tr-TR" dirty="0" err="1" smtClean="0"/>
              <a:t>metabolik</a:t>
            </a:r>
            <a:r>
              <a:rPr lang="tr-TR" dirty="0" smtClean="0"/>
              <a:t> aktivite gösteren grup.</a:t>
            </a:r>
          </a:p>
          <a:p>
            <a:r>
              <a:rPr lang="tr-TR" dirty="0" smtClean="0"/>
              <a:t>Tıbbi, endüstriyel ve tarımsal öneme sahip bakterileri içerir.</a:t>
            </a:r>
          </a:p>
          <a:p>
            <a:r>
              <a:rPr lang="tr-TR" dirty="0" smtClean="0"/>
              <a:t>Tümü Gram negatif bakterilerden oluşur.</a:t>
            </a:r>
          </a:p>
          <a:p>
            <a:r>
              <a:rPr lang="tr-TR" dirty="0" err="1" smtClean="0"/>
              <a:t>Kemolitotrofik</a:t>
            </a:r>
            <a:r>
              <a:rPr lang="tr-TR" dirty="0" smtClean="0"/>
              <a:t>, </a:t>
            </a:r>
            <a:r>
              <a:rPr lang="tr-TR" dirty="0" err="1" smtClean="0"/>
              <a:t>kemoorganotrofik</a:t>
            </a:r>
            <a:r>
              <a:rPr lang="tr-TR" dirty="0" smtClean="0"/>
              <a:t> ve </a:t>
            </a:r>
            <a:r>
              <a:rPr lang="tr-TR" dirty="0" err="1" smtClean="0"/>
              <a:t>fototrofik</a:t>
            </a:r>
            <a:r>
              <a:rPr lang="tr-TR" dirty="0" smtClean="0"/>
              <a:t> türleriyle çok çeşitli enerji üretim mekanizmalarına sahiptir.</a:t>
            </a:r>
          </a:p>
        </p:txBody>
      </p:sp>
    </p:spTree>
    <p:extLst>
      <p:ext uri="{BB962C8B-B14F-4D97-AF65-F5344CB8AC3E}">
        <p14:creationId xmlns:p14="http://schemas.microsoft.com/office/powerpoint/2010/main" val="227568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 ile ilişkilerine göre anaerobik, </a:t>
            </a:r>
            <a:r>
              <a:rPr lang="tr-TR" dirty="0" err="1"/>
              <a:t>mikroaerofilik</a:t>
            </a:r>
            <a:r>
              <a:rPr lang="tr-TR" dirty="0"/>
              <a:t>, </a:t>
            </a:r>
            <a:r>
              <a:rPr lang="tr-TR" dirty="0" err="1"/>
              <a:t>fakültatif</a:t>
            </a:r>
            <a:r>
              <a:rPr lang="tr-TR" dirty="0"/>
              <a:t> aerobik türleri vardır.</a:t>
            </a:r>
          </a:p>
          <a:p>
            <a:r>
              <a:rPr lang="tr-TR" dirty="0"/>
              <a:t>Düz yada kıvrık basil, kok, spiral, </a:t>
            </a:r>
            <a:r>
              <a:rPr lang="tr-TR" dirty="0" err="1"/>
              <a:t>flamentöz</a:t>
            </a:r>
            <a:r>
              <a:rPr lang="tr-TR" dirty="0"/>
              <a:t>, tomurcuk ve uzantılı ol. Üz. Çeşitli şekillerde olabilirler.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84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6050144"/>
          </a:xfrm>
        </p:spPr>
        <p:txBody>
          <a:bodyPr>
            <a:normAutofit/>
          </a:bodyPr>
          <a:lstStyle/>
          <a:p>
            <a:r>
              <a:rPr lang="tr-TR" dirty="0" smtClean="0"/>
              <a:t>16 S </a:t>
            </a:r>
            <a:r>
              <a:rPr lang="tr-TR" dirty="0" err="1" smtClean="0"/>
              <a:t>rRNA</a:t>
            </a:r>
            <a:r>
              <a:rPr lang="tr-TR" dirty="0" smtClean="0"/>
              <a:t> gen analizlerine göre </a:t>
            </a:r>
            <a:r>
              <a:rPr lang="tr-TR" i="1" dirty="0" err="1" smtClean="0"/>
              <a:t>Proteobacteria</a:t>
            </a:r>
            <a:r>
              <a:rPr lang="tr-TR" dirty="0" smtClean="0"/>
              <a:t> şubesi 6 sınıfa ayrılmaktadır:</a:t>
            </a:r>
          </a:p>
          <a:p>
            <a:r>
              <a:rPr lang="tr-TR" i="1" dirty="0" err="1" smtClean="0"/>
              <a:t>Alphaproteobacteria</a:t>
            </a:r>
            <a:endParaRPr lang="tr-TR" i="1" dirty="0" smtClean="0"/>
          </a:p>
          <a:p>
            <a:r>
              <a:rPr lang="tr-TR" i="1" dirty="0" err="1" smtClean="0"/>
              <a:t>Betaproteobacteria</a:t>
            </a:r>
            <a:endParaRPr lang="tr-TR" i="1" dirty="0" smtClean="0"/>
          </a:p>
          <a:p>
            <a:r>
              <a:rPr lang="tr-TR" i="1" dirty="0" err="1" smtClean="0"/>
              <a:t>Gammaproteobacteria</a:t>
            </a:r>
            <a:endParaRPr lang="tr-TR" i="1" dirty="0" smtClean="0"/>
          </a:p>
          <a:p>
            <a:r>
              <a:rPr lang="tr-TR" i="1" dirty="0" err="1" smtClean="0"/>
              <a:t>Deltaproteobacteria</a:t>
            </a:r>
            <a:endParaRPr lang="tr-TR" i="1" dirty="0" smtClean="0"/>
          </a:p>
          <a:p>
            <a:r>
              <a:rPr lang="tr-TR" i="1" dirty="0" err="1" smtClean="0"/>
              <a:t>Epsilonproteobacteria</a:t>
            </a:r>
            <a:endParaRPr lang="tr-TR" i="1" dirty="0" smtClean="0"/>
          </a:p>
          <a:p>
            <a:r>
              <a:rPr lang="tr-TR" i="1" dirty="0" err="1" smtClean="0"/>
              <a:t>Zetaproteobacteria</a:t>
            </a:r>
            <a:r>
              <a:rPr lang="tr-TR" dirty="0" smtClean="0"/>
              <a:t> (şimdilik sadece </a:t>
            </a:r>
            <a:r>
              <a:rPr lang="tr-TR" i="1" dirty="0" err="1" smtClean="0"/>
              <a:t>Mariprofundus</a:t>
            </a:r>
            <a:r>
              <a:rPr lang="tr-TR" i="1" dirty="0" smtClean="0"/>
              <a:t> </a:t>
            </a:r>
            <a:r>
              <a:rPr lang="tr-TR" dirty="0" smtClean="0"/>
              <a:t>adlı, </a:t>
            </a:r>
            <a:r>
              <a:rPr lang="tr-TR" dirty="0" err="1" smtClean="0"/>
              <a:t>Fe</a:t>
            </a:r>
            <a:r>
              <a:rPr lang="tr-TR" dirty="0" smtClean="0"/>
              <a:t> okside eden bir deniz bakterisi biliniyor)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14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Mor </a:t>
            </a:r>
            <a:r>
              <a:rPr lang="tr-TR" dirty="0" err="1" smtClean="0"/>
              <a:t>Fototrofik</a:t>
            </a:r>
            <a:r>
              <a:rPr lang="tr-TR" dirty="0" smtClean="0"/>
              <a:t> Bakteriler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Örneğin; </a:t>
            </a:r>
            <a:r>
              <a:rPr lang="tr-TR" i="1" dirty="0" err="1" smtClean="0"/>
              <a:t>Rhodobacter</a:t>
            </a:r>
            <a:endParaRPr lang="tr-TR" i="1" dirty="0" smtClean="0"/>
          </a:p>
          <a:p>
            <a:endParaRPr lang="tr-TR" i="1" dirty="0" smtClean="0"/>
          </a:p>
          <a:p>
            <a:pPr marL="578358" indent="-514350">
              <a:buAutoNum type="alphaLcPeriod"/>
            </a:pPr>
            <a:r>
              <a:rPr lang="tr-TR" dirty="0" smtClean="0"/>
              <a:t>Mor kükürt bakterileri </a:t>
            </a:r>
          </a:p>
          <a:p>
            <a:pPr marL="578358" indent="-514350">
              <a:buAutoNum type="alphaLcPeriod"/>
            </a:pPr>
            <a:r>
              <a:rPr lang="tr-TR" dirty="0" smtClean="0"/>
              <a:t>Mor </a:t>
            </a:r>
            <a:r>
              <a:rPr lang="tr-TR" dirty="0" err="1" smtClean="0"/>
              <a:t>kükürtsüz</a:t>
            </a:r>
            <a:r>
              <a:rPr lang="tr-TR" dirty="0" smtClean="0"/>
              <a:t> bakteriler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7373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3552" y="1268760"/>
            <a:ext cx="8229600" cy="4572000"/>
          </a:xfrm>
        </p:spPr>
        <p:txBody>
          <a:bodyPr/>
          <a:lstStyle/>
          <a:p>
            <a:r>
              <a:rPr lang="tr-TR" dirty="0" err="1" smtClean="0"/>
              <a:t>Anoksijenik</a:t>
            </a:r>
            <a:r>
              <a:rPr lang="tr-TR" dirty="0" smtClean="0"/>
              <a:t> fotosentez yaparlar.</a:t>
            </a:r>
          </a:p>
          <a:p>
            <a:r>
              <a:rPr lang="tr-TR" dirty="0" err="1" smtClean="0"/>
              <a:t>Cyanobacteria’dan</a:t>
            </a:r>
            <a:r>
              <a:rPr lang="tr-TR" dirty="0" smtClean="0"/>
              <a:t> farklı olarak O2 oluşturmazlar.</a:t>
            </a:r>
          </a:p>
          <a:p>
            <a:r>
              <a:rPr lang="tr-TR" dirty="0" err="1" smtClean="0"/>
              <a:t>Bakteriyoklorofil</a:t>
            </a:r>
            <a:r>
              <a:rPr lang="tr-TR" dirty="0" smtClean="0"/>
              <a:t> ve </a:t>
            </a:r>
            <a:r>
              <a:rPr lang="tr-TR" dirty="0" err="1" smtClean="0"/>
              <a:t>karotenoid</a:t>
            </a:r>
            <a:r>
              <a:rPr lang="tr-TR" dirty="0" smtClean="0"/>
              <a:t> pigmentler içerirler.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8643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Verdana</vt:lpstr>
      <vt:lpstr>Wingdings 2</vt:lpstr>
      <vt:lpstr>Canlı</vt:lpstr>
      <vt:lpstr>Bacteria: Proteobacteria</vt:lpstr>
      <vt:lpstr>PowerPoint Sunusu</vt:lpstr>
      <vt:lpstr>PowerPoint Sunusu</vt:lpstr>
      <vt:lpstr>PowerPoint Sunusu</vt:lpstr>
      <vt:lpstr>PowerPoint Sunusu</vt:lpstr>
      <vt:lpstr>Mor Fototrofik Bakteriler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Bacteria: Proteobacteria</dc:title>
  <dc:creator>sevgi</dc:creator>
  <cp:lastModifiedBy>sevgi</cp:lastModifiedBy>
  <cp:revision>1</cp:revision>
  <dcterms:created xsi:type="dcterms:W3CDTF">2020-01-07T09:19:26Z</dcterms:created>
  <dcterms:modified xsi:type="dcterms:W3CDTF">2020-01-07T09:19:38Z</dcterms:modified>
</cp:coreProperties>
</file>