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0" d="100"/>
          <a:sy n="60" d="100"/>
        </p:scale>
        <p:origin x="70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2D605-EE88-4B9A-A775-FD090A72448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2FC3-E6C4-4455-9581-6CB3C1404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696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2D605-EE88-4B9A-A775-FD090A72448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2FC3-E6C4-4455-9581-6CB3C1404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4379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2D605-EE88-4B9A-A775-FD090A72448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2FC3-E6C4-4455-9581-6CB3C1404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296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2D605-EE88-4B9A-A775-FD090A72448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2FC3-E6C4-4455-9581-6CB3C1404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221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2D605-EE88-4B9A-A775-FD090A72448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2FC3-E6C4-4455-9581-6CB3C1404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710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2D605-EE88-4B9A-A775-FD090A72448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2FC3-E6C4-4455-9581-6CB3C1404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8214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2D605-EE88-4B9A-A775-FD090A72448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2FC3-E6C4-4455-9581-6CB3C1404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7884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2D605-EE88-4B9A-A775-FD090A72448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2FC3-E6C4-4455-9581-6CB3C1404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8025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2D605-EE88-4B9A-A775-FD090A72448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2FC3-E6C4-4455-9581-6CB3C1404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1077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2D605-EE88-4B9A-A775-FD090A72448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2FC3-E6C4-4455-9581-6CB3C1404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7877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2D605-EE88-4B9A-A775-FD090A72448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02FC3-E6C4-4455-9581-6CB3C1404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9678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2D605-EE88-4B9A-A775-FD090A724485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02FC3-E6C4-4455-9581-6CB3C14049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3447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90863" y="1821365"/>
            <a:ext cx="9144000" cy="1655762"/>
          </a:xfrm>
        </p:spPr>
        <p:txBody>
          <a:bodyPr/>
          <a:lstStyle/>
          <a:p>
            <a:r>
              <a:rPr lang="tr-TR" dirty="0" smtClean="0"/>
              <a:t>Genel tanışma, dersin amacı, derste kullanılacak kaynaklar ve izlenecek program hakkında öğrencileri bilgilendirme.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2634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MUSTAFA OZIS</dc:creator>
  <cp:lastModifiedBy>MUSTAFA OZIS</cp:lastModifiedBy>
  <cp:revision>2</cp:revision>
  <dcterms:created xsi:type="dcterms:W3CDTF">2020-02-05T16:05:29Z</dcterms:created>
  <dcterms:modified xsi:type="dcterms:W3CDTF">2020-02-05T16:07:05Z</dcterms:modified>
</cp:coreProperties>
</file>