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69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37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29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2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7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2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88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02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0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87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67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D605-EE88-4B9A-A775-FD090A724485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2FC3-E6C4-4455-9581-6CB3C1404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44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90863" y="1821365"/>
            <a:ext cx="9144000" cy="1655762"/>
          </a:xfrm>
        </p:spPr>
        <p:txBody>
          <a:bodyPr/>
          <a:lstStyle/>
          <a:p>
            <a:r>
              <a:rPr lang="tr-TR" dirty="0" smtClean="0"/>
              <a:t>Genel tanışma, dersin amacı, derste kullanılacak kaynaklar ve izlenecek program hakkında öğrencileri bilgilendirme.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63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2</cp:revision>
  <dcterms:created xsi:type="dcterms:W3CDTF">2020-02-05T16:05:29Z</dcterms:created>
  <dcterms:modified xsi:type="dcterms:W3CDTF">2020-02-05T16:07:05Z</dcterms:modified>
</cp:coreProperties>
</file>