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VEDİK KÜLTÜR 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 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Vedalar doğrultusunda tören yapanlar, yani Hint </a:t>
            </a:r>
            <a:r>
              <a:rPr lang="tr-TR" dirty="0" err="1"/>
              <a:t>Ārileri</a:t>
            </a:r>
            <a:r>
              <a:rPr lang="tr-TR" dirty="0"/>
              <a:t> ateşi bir dost, baba ve din adamı gibi görmeye çalışmışlardır. Ateşin içine attıkları kurban malzemelerinin yanarak yok olmasını ise; </a:t>
            </a:r>
            <a:r>
              <a:rPr lang="tr-TR" dirty="0" err="1"/>
              <a:t>Agni’nin</a:t>
            </a:r>
            <a:r>
              <a:rPr lang="tr-TR" dirty="0"/>
              <a:t> kurbanın somut olarak tüketimi olarak değerlendirmişlerdir. Ancak diğer tanrıların bu kurbanları nasıl kabul ettikleri hâlâ bir bilinmez olmakla birlikte; </a:t>
            </a:r>
            <a:r>
              <a:rPr lang="tr-TR" dirty="0" err="1"/>
              <a:t>Agni’ye</a:t>
            </a:r>
            <a:r>
              <a:rPr lang="tr-TR" dirty="0"/>
              <a:t> taşıyıcı rolünü yüklemeleriyle kısmen bu sorunu da ortadan kaldırmışlardır.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Mitolojik ögelerle yoğrulmuş </a:t>
            </a:r>
            <a:r>
              <a:rPr lang="tr-TR" i="1" dirty="0" err="1"/>
              <a:t>Rigveda</a:t>
            </a:r>
            <a:r>
              <a:rPr lang="tr-TR" dirty="0"/>
              <a:t> ilahileri, içerisinde barındırdıkları daha birçok konu ile </a:t>
            </a:r>
            <a:r>
              <a:rPr lang="tr-TR" dirty="0" err="1"/>
              <a:t>Vedik</a:t>
            </a:r>
            <a:r>
              <a:rPr lang="tr-TR" dirty="0"/>
              <a:t> </a:t>
            </a:r>
            <a:r>
              <a:rPr lang="tr-TR" dirty="0" err="1"/>
              <a:t>Hintliler’in</a:t>
            </a:r>
            <a:r>
              <a:rPr lang="tr-TR" dirty="0"/>
              <a:t> yaşamına ayna tutar. İlahilerde geçen yerleşim yerlerinin isimleri, nehirler, tarım ürünleri, hayvancılık faaliyetleri ile ilgili ipuçları ise </a:t>
            </a:r>
            <a:r>
              <a:rPr lang="tr-TR" dirty="0" err="1"/>
              <a:t>Vedik</a:t>
            </a:r>
            <a:r>
              <a:rPr lang="tr-TR" dirty="0"/>
              <a:t> dönem hakkında çok faydalı bilgiler sunmaktadır.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Örneğin, sadece X, 90’da geçse de; Hint kast sisteminin izlerine dair ipuçları, </a:t>
            </a:r>
            <a:r>
              <a:rPr lang="tr-TR" dirty="0" err="1"/>
              <a:t>Vedik</a:t>
            </a:r>
            <a:r>
              <a:rPr lang="tr-TR" dirty="0"/>
              <a:t> dönem Hindistan tarihi açısından oldukça kıymetlidir. </a:t>
            </a:r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Müller</a:t>
            </a:r>
            <a:r>
              <a:rPr lang="tr-TR" dirty="0"/>
              <a:t>, </a:t>
            </a:r>
            <a:r>
              <a:rPr lang="tr-TR" i="1" dirty="0" err="1"/>
              <a:t>Rigveda’nın</a:t>
            </a:r>
            <a:r>
              <a:rPr lang="tr-TR" dirty="0"/>
              <a:t> Dünya Kültür Mirasına olan katkılarını şu sözlerle ifade eder: </a:t>
            </a:r>
            <a:r>
              <a:rPr lang="tr-TR" i="1" dirty="0" err="1"/>
              <a:t>Rigveda</a:t>
            </a:r>
            <a:r>
              <a:rPr lang="tr-TR" i="1" dirty="0"/>
              <a:t>,</a:t>
            </a:r>
            <a:r>
              <a:rPr lang="tr-TR" dirty="0"/>
              <a:t> Dünya Siyasi Tarihi açısından; diğer dillerle yazılmış olan hiçbir edebî eserin, asla yerini alamayacağı büyük bir boşluğu doldurmuştur.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9209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Bir terim olarak “Veda” sözcüğü ya da “</a:t>
            </a:r>
            <a:r>
              <a:rPr lang="tr-TR" dirty="0" err="1"/>
              <a:t>Vedik</a:t>
            </a:r>
            <a:r>
              <a:rPr lang="tr-TR" dirty="0"/>
              <a:t> Edebiyat” tamlaması, edebiyat tarihi açısından oldukça geniş kapsamlı bir dönemi içine alır. Genel kanı, Sanskrit bir sözcük olan Veda kelimesinin, “</a:t>
            </a:r>
            <a:r>
              <a:rPr lang="tr-TR" dirty="0" err="1"/>
              <a:t>vid</a:t>
            </a:r>
            <a:r>
              <a:rPr lang="tr-TR" dirty="0"/>
              <a:t>: bilmek” kökünden türediği yönündedir.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Bir bütün olarak Veda metinlerinin ortaya çıktığı zamanla ilgili olarak; sabit bir tarih ya da tarih aralığı vermek çok zordur. Zira Vedalar, diğer dinlere ait kutsal kitaplarda olduğu gibi kısa bir dönem içerisinde oluşturulmamış; asırlar boyu nesilden </a:t>
            </a:r>
            <a:r>
              <a:rPr lang="tr-TR" dirty="0" err="1"/>
              <a:t>nesile</a:t>
            </a:r>
            <a:r>
              <a:rPr lang="tr-TR" dirty="0"/>
              <a:t> aktarılarak genişleyen büyük bir koleksiyon haline gelmiştir. Veda edebiyatını oluşturan metinler ile ilgili yapılan tasnif çalışmalarında tam olarak bir fikir birliği sağlanamasa da; sonuç olarak benzer birtakım sınıflandırmalara gidildiği anlaşılmaktadır.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Winternitz</a:t>
            </a:r>
            <a:r>
              <a:rPr lang="tr-TR" dirty="0"/>
              <a:t> ise, </a:t>
            </a:r>
          </a:p>
          <a:p>
            <a:pPr algn="ctr"/>
            <a:endParaRPr lang="tr-TR" dirty="0"/>
          </a:p>
          <a:p>
            <a:pPr algn="ctr"/>
            <a:r>
              <a:rPr lang="tr-TR" i="1" dirty="0"/>
              <a:t>I. </a:t>
            </a:r>
            <a:r>
              <a:rPr lang="tr-TR" i="1" dirty="0" err="1"/>
              <a:t>Samhitālar</a:t>
            </a:r>
            <a:endParaRPr lang="tr-TR" i="1" dirty="0"/>
          </a:p>
          <a:p>
            <a:pPr marL="0" indent="0" algn="ctr">
              <a:buNone/>
            </a:pPr>
            <a:r>
              <a:rPr lang="tr-TR" i="1" dirty="0"/>
              <a:t> (</a:t>
            </a:r>
            <a:r>
              <a:rPr lang="tr-TR" i="1" dirty="0" err="1"/>
              <a:t>Rigveda</a:t>
            </a:r>
            <a:r>
              <a:rPr lang="tr-TR" i="1" dirty="0"/>
              <a:t>, </a:t>
            </a:r>
            <a:r>
              <a:rPr lang="tr-TR" i="1" dirty="0" err="1"/>
              <a:t>Sāmaveda,Yacurveda</a:t>
            </a:r>
            <a:r>
              <a:rPr lang="tr-TR" i="1" dirty="0"/>
              <a:t>, </a:t>
            </a:r>
            <a:r>
              <a:rPr lang="tr-TR" i="1" dirty="0" err="1"/>
              <a:t>Atharvaveda</a:t>
            </a:r>
            <a:r>
              <a:rPr lang="tr-TR" i="1" dirty="0"/>
              <a:t>), </a:t>
            </a:r>
          </a:p>
          <a:p>
            <a:pPr marL="0" indent="0" algn="ctr">
              <a:buNone/>
            </a:pPr>
            <a:endParaRPr lang="tr-TR" i="1" dirty="0"/>
          </a:p>
          <a:p>
            <a:pPr algn="ctr"/>
            <a:r>
              <a:rPr lang="tr-TR" i="1" dirty="0"/>
              <a:t>II. </a:t>
            </a:r>
            <a:r>
              <a:rPr lang="tr-TR" i="1" dirty="0" err="1"/>
              <a:t>Brāhmaṇalar</a:t>
            </a:r>
            <a:r>
              <a:rPr lang="tr-TR" i="1" dirty="0"/>
              <a:t>, </a:t>
            </a:r>
          </a:p>
          <a:p>
            <a:pPr algn="ctr"/>
            <a:endParaRPr lang="tr-TR" i="1" dirty="0"/>
          </a:p>
          <a:p>
            <a:pPr algn="ctr"/>
            <a:r>
              <a:rPr lang="tr-TR" i="1" dirty="0"/>
              <a:t>III. </a:t>
            </a:r>
            <a:r>
              <a:rPr lang="tr-TR" i="1" dirty="0" err="1"/>
              <a:t>Āraṇyakalar</a:t>
            </a:r>
            <a:r>
              <a:rPr lang="tr-TR" i="1" dirty="0"/>
              <a:t> ve </a:t>
            </a:r>
            <a:r>
              <a:rPr lang="tr-TR" i="1" dirty="0" err="1"/>
              <a:t>Upanishadlar</a:t>
            </a:r>
            <a:r>
              <a:rPr lang="tr-TR" dirty="0"/>
              <a:t> olarak</a:t>
            </a:r>
          </a:p>
          <a:p>
            <a:pPr algn="ctr"/>
            <a:r>
              <a:rPr lang="tr-TR" dirty="0"/>
              <a:t> sınıflandırır.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Vedik</a:t>
            </a:r>
            <a:r>
              <a:rPr lang="tr-TR" dirty="0"/>
              <a:t> dönem Hint toplumuna ait en eski izleri taşıması açısından, </a:t>
            </a:r>
            <a:r>
              <a:rPr lang="tr-TR" dirty="0" err="1"/>
              <a:t>Vedik</a:t>
            </a:r>
            <a:r>
              <a:rPr lang="tr-TR" dirty="0"/>
              <a:t> Edebiyatın bizce en değerli koleksiyonu olan </a:t>
            </a:r>
            <a:r>
              <a:rPr lang="tr-TR" i="1" dirty="0" err="1"/>
              <a:t>Rigveda</a:t>
            </a:r>
            <a:r>
              <a:rPr lang="tr-TR" dirty="0"/>
              <a:t>, yaklaşık olarak MÖ 1500’lere aittir. Toplamda 1028 ilahi (</a:t>
            </a:r>
            <a:r>
              <a:rPr lang="tr-TR" dirty="0" err="1"/>
              <a:t>sūkta</a:t>
            </a:r>
            <a:r>
              <a:rPr lang="tr-TR" dirty="0"/>
              <a:t>) ve 10 kitaptan (</a:t>
            </a:r>
            <a:r>
              <a:rPr lang="tr-TR" dirty="0" err="1"/>
              <a:t>Maṇḍala</a:t>
            </a:r>
            <a:r>
              <a:rPr lang="tr-TR" dirty="0"/>
              <a:t>) oluşmakta olup; </a:t>
            </a:r>
            <a:r>
              <a:rPr lang="tr-TR" dirty="0" err="1"/>
              <a:t>Vedik</a:t>
            </a:r>
            <a:r>
              <a:rPr lang="tr-TR" dirty="0"/>
              <a:t> ermişler tarafından oluşturulmuştur.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i="1" dirty="0" err="1"/>
              <a:t>Rigveda’yı</a:t>
            </a:r>
            <a:r>
              <a:rPr lang="tr-TR" dirty="0"/>
              <a:t> oluşturan kitaplarla ilgili yapılan değerlendirmelerde, birinci ve onuncu </a:t>
            </a:r>
            <a:r>
              <a:rPr lang="tr-TR" dirty="0" err="1"/>
              <a:t>maṇḍalaların</a:t>
            </a:r>
            <a:r>
              <a:rPr lang="tr-TR" dirty="0"/>
              <a:t> esere sonradan eklendiği; dokuzuncu kitabının ise tamamen Soma ilahilerinden oluştuğu ifade edilir. Soma aslında bir bitki ismidir ve bu bitkiden sarhoş edici bir içecek elde edilir. Tanrılarını memnun etmek isteyen Hint-İranlılar, </a:t>
            </a:r>
            <a:r>
              <a:rPr lang="tr-TR" dirty="0" err="1"/>
              <a:t>Haoma</a:t>
            </a:r>
            <a:r>
              <a:rPr lang="tr-TR" dirty="0"/>
              <a:t> adını verdikleri bu içeceği ilahlarına sunmuşlardır. Hintliler ise, önceleri tanrıların ölümsüzlük içeceği olarak tanımladıkları Soma’yı, zamanla tanrılaştırmışlar ve kurban törenlerinin önemli bir parçası haline getirmişlerdir.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İndra</a:t>
            </a:r>
            <a:r>
              <a:rPr lang="tr-TR" dirty="0"/>
              <a:t> ise, </a:t>
            </a:r>
            <a:r>
              <a:rPr lang="tr-TR" dirty="0" err="1"/>
              <a:t>Vedik</a:t>
            </a:r>
            <a:r>
              <a:rPr lang="tr-TR" dirty="0"/>
              <a:t> </a:t>
            </a:r>
            <a:r>
              <a:rPr lang="tr-TR" dirty="0" err="1"/>
              <a:t>Hintliler’in</a:t>
            </a:r>
            <a:r>
              <a:rPr lang="tr-TR" dirty="0"/>
              <a:t> ulusal tanrısıdır. </a:t>
            </a:r>
            <a:r>
              <a:rPr lang="tr-TR" i="1" dirty="0" err="1"/>
              <a:t>Rigveda</a:t>
            </a:r>
            <a:r>
              <a:rPr lang="tr-TR" dirty="0"/>
              <a:t> ilahilerinin yaklaşık dörtte biri yani 250’si onun adına sunulmuştur. Eğer diğer tanrılarla birlikte adına atfedilmiş ilahileri de sayacak olursak bu sayı 300’ü bulur. </a:t>
            </a:r>
            <a:r>
              <a:rPr lang="tr-TR" dirty="0" err="1"/>
              <a:t>İndra</a:t>
            </a:r>
            <a:r>
              <a:rPr lang="tr-TR" dirty="0"/>
              <a:t> aslında bir savaş tanrısıdır. </a:t>
            </a:r>
            <a:r>
              <a:rPr lang="tr-TR" dirty="0" err="1"/>
              <a:t>Vacra</a:t>
            </a:r>
            <a:r>
              <a:rPr lang="tr-TR" dirty="0"/>
              <a:t> adı verilen savaş aleti ile karanlığı aydınlatır; ifritlerle savaşır. Kaya’nın; </a:t>
            </a:r>
            <a:r>
              <a:rPr lang="tr-TR" dirty="0" err="1"/>
              <a:t>İndra’nın</a:t>
            </a:r>
            <a:r>
              <a:rPr lang="tr-TR" dirty="0"/>
              <a:t> </a:t>
            </a:r>
            <a:r>
              <a:rPr lang="tr-TR" dirty="0" err="1"/>
              <a:t>Vedik</a:t>
            </a:r>
            <a:r>
              <a:rPr lang="tr-TR" dirty="0"/>
              <a:t> Hint mitolojisindeki ve </a:t>
            </a:r>
            <a:r>
              <a:rPr lang="tr-TR" dirty="0" err="1"/>
              <a:t>Āri</a:t>
            </a:r>
            <a:r>
              <a:rPr lang="tr-TR" dirty="0"/>
              <a:t> toplumundaki yeri ve rolü hakkındaki tespitleri, ilgili konu hakkında daha net bilgiler edinmemizi sağlar: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“</a:t>
            </a:r>
            <a:r>
              <a:rPr lang="tr-TR" i="1" dirty="0" err="1"/>
              <a:t>Āriler</a:t>
            </a:r>
            <a:r>
              <a:rPr lang="tr-TR" i="1" dirty="0"/>
              <a:t>, kendi savaşçı karakterlerine benzer olarak, savaşçı tanrı </a:t>
            </a:r>
            <a:r>
              <a:rPr lang="tr-TR" i="1" dirty="0" err="1"/>
              <a:t>İndra’yı</a:t>
            </a:r>
            <a:r>
              <a:rPr lang="tr-TR" i="1" dirty="0"/>
              <a:t> yaratmışlardı. </a:t>
            </a:r>
            <a:r>
              <a:rPr lang="tr-TR" i="1" dirty="0" err="1"/>
              <a:t>İndra’nın</a:t>
            </a:r>
            <a:r>
              <a:rPr lang="tr-TR" i="1" dirty="0"/>
              <a:t> binek hayvanı olarak beyaz bir atın (</a:t>
            </a:r>
            <a:r>
              <a:rPr lang="tr-TR" i="1" dirty="0" err="1"/>
              <a:t>Uççaişravas</a:t>
            </a:r>
            <a:r>
              <a:rPr lang="tr-TR" i="1" dirty="0"/>
              <a:t>) gösterilmesi, </a:t>
            </a:r>
            <a:r>
              <a:rPr lang="tr-TR" i="1" dirty="0" err="1"/>
              <a:t>Āriler’in</a:t>
            </a:r>
            <a:r>
              <a:rPr lang="tr-TR" i="1" dirty="0"/>
              <a:t> Hindistan’a yerleşmeden önceki akıncı karakterlerini, bir filin (</a:t>
            </a:r>
            <a:r>
              <a:rPr lang="tr-TR" i="1" dirty="0" err="1"/>
              <a:t>Airāvata</a:t>
            </a:r>
            <a:r>
              <a:rPr lang="tr-TR" i="1" dirty="0"/>
              <a:t>) gösterilmesi ise, Hindistan’a yerleştikten ve evcilleştirilmiş fillerin savaşlarda kullanılmasından sonraki karakterlerini yansıtıyor olsa gerek.</a:t>
            </a:r>
            <a:r>
              <a:rPr lang="tr-TR" dirty="0"/>
              <a:t>” </a:t>
            </a:r>
            <a:r>
              <a:rPr lang="tr-TR" dirty="0" err="1"/>
              <a:t>İndra’nın</a:t>
            </a:r>
            <a:r>
              <a:rPr lang="tr-TR" dirty="0"/>
              <a:t> yaptığı en büyük işlerden biri, ifritlerin kaçırdığı ve sakladığı sığır sürülerini kurtarmaktır. Bu işleri yaparken sarhoş edici soma içkisi içer ve dostları fırtına tanrıları </a:t>
            </a:r>
            <a:r>
              <a:rPr lang="tr-TR" dirty="0" err="1"/>
              <a:t>Marutlar’dan</a:t>
            </a:r>
            <a:r>
              <a:rPr lang="tr-TR" dirty="0"/>
              <a:t> yardım alır.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132 GENEL HATLARIYLA HİNDİSTAN TARİHİ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İndra’dan</a:t>
            </a:r>
            <a:r>
              <a:rPr lang="tr-TR" dirty="0"/>
              <a:t> sonra, adına 200 ilahi sunularak; </a:t>
            </a:r>
            <a:r>
              <a:rPr lang="tr-TR" i="1" dirty="0" err="1"/>
              <a:t>Rigveda’daki</a:t>
            </a:r>
            <a:r>
              <a:rPr lang="tr-TR" dirty="0"/>
              <a:t> otuz üç tanrı arasında ikinci sırayı alan </a:t>
            </a:r>
            <a:r>
              <a:rPr lang="tr-TR" dirty="0" err="1"/>
              <a:t>Agni</a:t>
            </a:r>
            <a:r>
              <a:rPr lang="tr-TR" dirty="0"/>
              <a:t>, ateşin </a:t>
            </a:r>
            <a:r>
              <a:rPr lang="tr-TR" dirty="0" err="1"/>
              <a:t>Āriler’ce</a:t>
            </a:r>
            <a:r>
              <a:rPr lang="tr-TR" dirty="0"/>
              <a:t> tanrılaştırılmış hali gelir. </a:t>
            </a:r>
          </a:p>
          <a:p>
            <a:pPr algn="ctr"/>
            <a:r>
              <a:rPr lang="tr-TR" dirty="0"/>
              <a:t>“Güneş olarak cennette, parlaklık olarak havada ve kurban ateşi olarak evde” doğmuştur. Tanrılara sunulan kurbanları taşır. Adak ateşi yani </a:t>
            </a:r>
            <a:r>
              <a:rPr lang="tr-TR" dirty="0" err="1"/>
              <a:t>Agni’nin</a:t>
            </a:r>
            <a:r>
              <a:rPr lang="tr-TR" dirty="0"/>
              <a:t>, ateş yakmakta kullanılan çubuklarının içerisinde uyuduğu düşünülmüştür. Sunulan kurbanların, tanrılara ulaşmasını kolaylaştırır.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1347</TotalTime>
  <Words>792</Words>
  <Application>Microsoft Office PowerPoint</Application>
  <PresentationFormat>Ekran Gösterisi (4:3)</PresentationFormat>
  <Paragraphs>39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132 GENEL HATLARIYLA HİNDİSTAN TARİHİ  9. hafta  VEDİK KÜLTÜR I       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  <vt:lpstr>HİN 132 GENEL HATLARIYLA HİNDİSTAN TARİHİ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141</cp:revision>
  <dcterms:created xsi:type="dcterms:W3CDTF">2014-11-21T09:52:05Z</dcterms:created>
  <dcterms:modified xsi:type="dcterms:W3CDTF">2020-02-24T13:19:10Z</dcterms:modified>
</cp:coreProperties>
</file>