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61" r:id="rId4"/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9"/>
    <p:restoredTop sz="94575"/>
  </p:normalViewPr>
  <p:slideViewPr>
    <p:cSldViewPr snapToGrid="0" snapToObjects="1">
      <p:cViewPr varScale="1">
        <p:scale>
          <a:sx n="89" d="100"/>
          <a:sy n="89" d="100"/>
        </p:scale>
        <p:origin x="21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10/10/18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10/10/18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10/10/18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10/10/18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10/10/18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10/10/18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10/10/18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10/10/18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10/10/18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10/10/18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10/10/18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10/10/18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02453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Ç</a:t>
            </a:r>
            <a:r>
              <a:rPr lang="tr-TR" dirty="0" smtClean="0"/>
              <a:t>İ</a:t>
            </a:r>
            <a:r>
              <a:rPr lang="en-US" dirty="0" err="1" smtClean="0"/>
              <a:t>nce</a:t>
            </a:r>
            <a:r>
              <a:rPr lang="en-US" dirty="0" smtClean="0"/>
              <a:t> </a:t>
            </a:r>
            <a:r>
              <a:rPr lang="en-US" dirty="0" err="1" smtClean="0"/>
              <a:t>öğretİm</a:t>
            </a:r>
            <a:r>
              <a:rPr lang="en-US" dirty="0" smtClean="0"/>
              <a:t> </a:t>
            </a:r>
            <a:r>
              <a:rPr lang="en-US" dirty="0" err="1" smtClean="0"/>
              <a:t>teknİklerİ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zh-CN" altLang="en-US" sz="6000" dirty="0" smtClean="0"/>
              <a:t>词语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709803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137660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Kelime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öğretiminde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öğretmenin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işleyeceği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kelimelerin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kullanımlarını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kelimeyle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alakalı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kalıpları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örnek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cümleleri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öğrenciye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sunumla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vermesi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önemlidir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 algn="just"/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Her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kelimenin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kendince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detayları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vardır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ve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bu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kelimeleri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günümüzde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benimsenen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eğitim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tekniklerine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göre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sadece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sözlü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veya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ders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esnasında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tahtaya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yazıp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silip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işlemek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artık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çok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da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yararlı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yöntem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olarak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görülmemektedir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 algn="just"/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Öğrencinin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tahtadakini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deftere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geçirmeye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çalışma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süreci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hem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dersi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yavaşlatır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, hem de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bazen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öğrencinin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öğretmenin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anlattıklarına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kulak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verememesine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sebep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olur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 algn="just"/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Bunun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yerine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işlenen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kelimelerin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tüm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detaylarının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önceden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sunum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halinde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hazırlanması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ders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esnasında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da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bu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sunum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üzerinden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gidilip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öğrencinin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sadece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en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can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alıcı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noktaları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defterine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not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ederek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ders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sonrasında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öğretmenden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alınan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sunum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üzerinden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kelime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tekrarı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yapması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, 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işin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uzmanlarınca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daha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yararlı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yöntem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olarak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kabul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edilmiştir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0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Dikkat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 </a:t>
            </a:r>
            <a:r>
              <a:rPr lang="en-US" dirty="0" err="1" smtClean="0"/>
              <a:t>gerekenler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Kelime</a:t>
            </a:r>
            <a:r>
              <a:rPr lang="en-US" dirty="0" smtClean="0"/>
              <a:t> </a:t>
            </a:r>
            <a:r>
              <a:rPr lang="en-US" dirty="0" err="1" smtClean="0"/>
              <a:t>öğretilirken</a:t>
            </a:r>
            <a:r>
              <a:rPr lang="en-US" dirty="0" smtClean="0"/>
              <a:t> </a:t>
            </a:r>
            <a:r>
              <a:rPr lang="en-US" dirty="0" err="1" smtClean="0"/>
              <a:t>kelimenin</a:t>
            </a:r>
            <a:r>
              <a:rPr lang="en-US" dirty="0" smtClean="0"/>
              <a:t> </a:t>
            </a:r>
            <a:r>
              <a:rPr lang="en-US" dirty="0" err="1" smtClean="0"/>
              <a:t>görsel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öğeyle</a:t>
            </a:r>
            <a:r>
              <a:rPr lang="en-US" dirty="0" smtClean="0"/>
              <a:t> </a:t>
            </a:r>
            <a:r>
              <a:rPr lang="en-US" dirty="0" err="1" smtClean="0"/>
              <a:t>desteklenmesi</a:t>
            </a:r>
            <a:r>
              <a:rPr lang="en-US" dirty="0" smtClean="0"/>
              <a:t> </a:t>
            </a:r>
            <a:r>
              <a:rPr lang="en-US" dirty="0" err="1" smtClean="0"/>
              <a:t>yarar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 </a:t>
            </a:r>
            <a:r>
              <a:rPr lang="en-US" dirty="0" err="1" smtClean="0"/>
              <a:t>Sunum</a:t>
            </a:r>
            <a:r>
              <a:rPr lang="en-US" dirty="0" smtClean="0"/>
              <a:t> </a:t>
            </a:r>
            <a:r>
              <a:rPr lang="en-US" dirty="0" err="1" smtClean="0"/>
              <a:t>hazırlanırken</a:t>
            </a:r>
            <a:r>
              <a:rPr lang="en-US" dirty="0" smtClean="0"/>
              <a:t> </a:t>
            </a:r>
            <a:r>
              <a:rPr lang="en-US" dirty="0" err="1" smtClean="0"/>
              <a:t>kelimenin</a:t>
            </a:r>
            <a:r>
              <a:rPr lang="en-US" dirty="0" smtClean="0"/>
              <a:t> </a:t>
            </a:r>
            <a:r>
              <a:rPr lang="en-US" dirty="0" err="1" smtClean="0"/>
              <a:t>karşılığının</a:t>
            </a:r>
            <a:r>
              <a:rPr lang="en-US" dirty="0" smtClean="0"/>
              <a:t> </a:t>
            </a:r>
            <a:r>
              <a:rPr lang="en-US" dirty="0" err="1" smtClean="0"/>
              <a:t>anadilde</a:t>
            </a:r>
            <a:r>
              <a:rPr lang="en-US" dirty="0" smtClean="0"/>
              <a:t> </a:t>
            </a:r>
            <a:r>
              <a:rPr lang="en-US" dirty="0" err="1" smtClean="0"/>
              <a:t>yazılmaması</a:t>
            </a:r>
            <a:r>
              <a:rPr lang="en-US" dirty="0" smtClean="0"/>
              <a:t>, </a:t>
            </a:r>
            <a:r>
              <a:rPr lang="en-US" dirty="0" err="1" smtClean="0"/>
              <a:t>görsel</a:t>
            </a:r>
            <a:r>
              <a:rPr lang="en-US" dirty="0" smtClean="0"/>
              <a:t> </a:t>
            </a:r>
            <a:r>
              <a:rPr lang="en-US" dirty="0" err="1" smtClean="0"/>
              <a:t>öğeler</a:t>
            </a:r>
            <a:r>
              <a:rPr lang="en-US" dirty="0" smtClean="0"/>
              <a:t> </a:t>
            </a:r>
            <a:r>
              <a:rPr lang="en-US" dirty="0" err="1" smtClean="0"/>
              <a:t>eklenmesi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kelimenin</a:t>
            </a:r>
            <a:r>
              <a:rPr lang="en-US" dirty="0" smtClean="0"/>
              <a:t> </a:t>
            </a:r>
            <a:r>
              <a:rPr lang="en-US" dirty="0" err="1" smtClean="0"/>
              <a:t>Çince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kelimelerle</a:t>
            </a:r>
            <a:r>
              <a:rPr lang="en-US" dirty="0" smtClean="0"/>
              <a:t> </a:t>
            </a:r>
            <a:r>
              <a:rPr lang="en-US" dirty="0" err="1" smtClean="0"/>
              <a:t>açıklanması</a:t>
            </a:r>
            <a:r>
              <a:rPr lang="en-US" dirty="0" smtClean="0"/>
              <a:t> </a:t>
            </a:r>
            <a:r>
              <a:rPr lang="en-US" dirty="0" err="1" smtClean="0"/>
              <a:t>öğretim</a:t>
            </a:r>
            <a:r>
              <a:rPr lang="en-US" dirty="0" smtClean="0"/>
              <a:t> </a:t>
            </a:r>
            <a:r>
              <a:rPr lang="en-US" dirty="0" err="1" smtClean="0"/>
              <a:t>açısından</a:t>
            </a:r>
            <a:r>
              <a:rPr lang="en-US" dirty="0" smtClean="0"/>
              <a:t> </a:t>
            </a:r>
            <a:r>
              <a:rPr lang="en-US" dirty="0" err="1" smtClean="0"/>
              <a:t>doğru</a:t>
            </a:r>
            <a:r>
              <a:rPr lang="en-US" dirty="0" smtClean="0"/>
              <a:t> </a:t>
            </a:r>
            <a:r>
              <a:rPr lang="en-US" dirty="0" err="1" smtClean="0"/>
              <a:t>tekniktir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Öğretmenin</a:t>
            </a:r>
            <a:r>
              <a:rPr lang="en-US" dirty="0" smtClean="0"/>
              <a:t> </a:t>
            </a:r>
            <a:r>
              <a:rPr lang="en-US" dirty="0" err="1" smtClean="0"/>
              <a:t>öğrettiği</a:t>
            </a:r>
            <a:r>
              <a:rPr lang="en-US" dirty="0" smtClean="0"/>
              <a:t> </a:t>
            </a:r>
            <a:r>
              <a:rPr lang="en-US" dirty="0" err="1" smtClean="0"/>
              <a:t>kelimelerin</a:t>
            </a:r>
            <a:r>
              <a:rPr lang="en-US" dirty="0" smtClean="0"/>
              <a:t> </a:t>
            </a:r>
            <a:r>
              <a:rPr lang="zh-CN" altLang="en-US" dirty="0" smtClean="0"/>
              <a:t>练习法</a:t>
            </a:r>
            <a:r>
              <a:rPr lang="tr-TR" altLang="zh-CN" dirty="0" err="1" smtClean="0"/>
              <a:t>larla</a:t>
            </a:r>
            <a:r>
              <a:rPr lang="tr-TR" altLang="zh-CN" dirty="0" smtClean="0"/>
              <a:t> </a:t>
            </a:r>
            <a:r>
              <a:rPr lang="tr-TR" altLang="zh-CN" dirty="0" err="1" smtClean="0"/>
              <a:t>desteklekmesi</a:t>
            </a:r>
            <a:r>
              <a:rPr lang="tr-TR" altLang="zh-CN" dirty="0" smtClean="0"/>
              <a:t> gerekir. Ödevler de kelime öğretim tekniklerinin büyük bir parçasıdır. Öğrencilere öğrendikleri kelimeleri kullanacakları ödevler verilir. Cümle kurma, metin yazma vs. </a:t>
            </a:r>
          </a:p>
          <a:p>
            <a:r>
              <a:rPr lang="tr-TR" dirty="0" smtClean="0"/>
              <a:t>Her ders bir önceki dersin </a:t>
            </a:r>
            <a:r>
              <a:rPr lang="tr-TR" dirty="0" smtClean="0"/>
              <a:t>kelimelerinin çalışılıp </a:t>
            </a:r>
            <a:r>
              <a:rPr lang="tr-TR" dirty="0" smtClean="0"/>
              <a:t>çalışılmadığını anlamak için öğretmen, </a:t>
            </a:r>
            <a:r>
              <a:rPr lang="zh-CN" altLang="en-US" dirty="0" smtClean="0"/>
              <a:t>听写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veya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küçük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yazılı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sınav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şeklinde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sınavlar</a:t>
            </a:r>
            <a:r>
              <a:rPr lang="en-US" altLang="zh-CN" dirty="0" smtClean="0"/>
              <a:t> </a:t>
            </a:r>
            <a:r>
              <a:rPr lang="en-US" altLang="zh-CN" dirty="0" err="1" smtClean="0"/>
              <a:t>yapabilir</a:t>
            </a:r>
            <a:r>
              <a:rPr lang="en-US" altLang="zh-CN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002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Aktivite</a:t>
            </a:r>
            <a:r>
              <a:rPr lang="en-US" dirty="0" smtClean="0"/>
              <a:t> </a:t>
            </a:r>
            <a:r>
              <a:rPr lang="en-US" dirty="0" err="1" smtClean="0"/>
              <a:t>Örnekleri</a:t>
            </a:r>
            <a:r>
              <a:rPr lang="en-US" dirty="0" smtClean="0"/>
              <a:t> (</a:t>
            </a:r>
            <a:r>
              <a:rPr lang="en-US" dirty="0" err="1" smtClean="0"/>
              <a:t>Meyveler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173" y="1954530"/>
            <a:ext cx="4298995" cy="4034790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371600" y="1954530"/>
            <a:ext cx="550926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371600" y="1954530"/>
            <a:ext cx="560070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Öğretmen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önce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tüm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meyveleri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detaylı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şekilde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işler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</a:t>
            </a:r>
          </a:p>
          <a:p>
            <a:pPr algn="just"/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Öğrenilen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meyve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isimlerinin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pekiştirilmesi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için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Tabu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benzeri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oyun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oynanabilir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Tabu’dan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farklı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olarak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yasaklı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hiçbir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kelime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yoktur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 algn="just"/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Tahtaya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çıkan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öğrenci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öğretmenin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verdiği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mtClean="0">
                <a:latin typeface="Calibri" charset="0"/>
                <a:ea typeface="Calibri" charset="0"/>
                <a:cs typeface="Calibri" charset="0"/>
              </a:rPr>
              <a:t>kağıtta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yazan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meyveyi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Çince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kelimelerle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da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sınıfın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seviyesine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göre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anadilini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kullanarak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tarif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eder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 algn="just"/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Diğer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öğrenciler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meyveyi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tahmin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etmeye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çalışırlar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 algn="just"/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Bu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sayede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meyve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isimleri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eğlenceli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yolla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pekiştirilmiş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olur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29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</a:t>
            </a:r>
            <a:r>
              <a:rPr lang="en-US" dirty="0" err="1" smtClean="0"/>
              <a:t>Hareketler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840" y="2011680"/>
            <a:ext cx="5009005" cy="4263390"/>
          </a:xfr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6380605" y="2011680"/>
            <a:ext cx="5600700" cy="44691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84048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Öğretmen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sınıfı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3-4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kişilik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gruplara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ayırır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 algn="just"/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Her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gruba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gazete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kağıdı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verir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ve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öğrenciler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bu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gazete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kağıdının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üstünde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dururlar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 algn="just"/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Öğretmen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zh-CN" altLang="en-US" dirty="0" smtClean="0">
                <a:latin typeface="Calibri" charset="0"/>
                <a:ea typeface="Calibri" charset="0"/>
                <a:cs typeface="Calibri" charset="0"/>
              </a:rPr>
              <a:t>“</a:t>
            </a:r>
            <a:r>
              <a:rPr lang="tr-TR" altLang="zh-CN" dirty="0" smtClean="0">
                <a:latin typeface="Calibri" charset="0"/>
                <a:ea typeface="Calibri" charset="0"/>
                <a:cs typeface="Calibri" charset="0"/>
              </a:rPr>
              <a:t>otur</a:t>
            </a:r>
            <a:r>
              <a:rPr lang="zh-CN" altLang="en-US" dirty="0" smtClean="0">
                <a:latin typeface="Calibri" charset="0"/>
                <a:ea typeface="Calibri" charset="0"/>
                <a:cs typeface="Calibri" charset="0"/>
              </a:rPr>
              <a:t>”</a:t>
            </a:r>
            <a:r>
              <a:rPr lang="tr-TR" altLang="zh-CN" dirty="0" smtClean="0"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zh-CN" altLang="en-US" dirty="0" smtClean="0">
                <a:latin typeface="Calibri" charset="0"/>
                <a:ea typeface="Calibri" charset="0"/>
                <a:cs typeface="Calibri" charset="0"/>
              </a:rPr>
              <a:t>“</a:t>
            </a:r>
            <a:r>
              <a:rPr lang="tr-TR" altLang="zh-CN" dirty="0" smtClean="0">
                <a:latin typeface="Calibri" charset="0"/>
                <a:ea typeface="Calibri" charset="0"/>
                <a:cs typeface="Calibri" charset="0"/>
              </a:rPr>
              <a:t>zıpla</a:t>
            </a:r>
            <a:r>
              <a:rPr lang="zh-CN" altLang="en-US" dirty="0" smtClean="0">
                <a:latin typeface="Calibri" charset="0"/>
                <a:ea typeface="Calibri" charset="0"/>
                <a:cs typeface="Calibri" charset="0"/>
              </a:rPr>
              <a:t>”</a:t>
            </a:r>
            <a:r>
              <a:rPr lang="en-US" altLang="zh-CN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dirty="0" err="1" smtClean="0">
                <a:latin typeface="Calibri" charset="0"/>
                <a:ea typeface="Calibri" charset="0"/>
                <a:cs typeface="Calibri" charset="0"/>
              </a:rPr>
              <a:t>gibi</a:t>
            </a:r>
            <a:r>
              <a:rPr lang="en-US" altLang="zh-CN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dirty="0" err="1" smtClean="0">
                <a:latin typeface="Calibri" charset="0"/>
                <a:ea typeface="Calibri" charset="0"/>
                <a:cs typeface="Calibri" charset="0"/>
              </a:rPr>
              <a:t>Çince</a:t>
            </a:r>
            <a:r>
              <a:rPr lang="en-US" altLang="zh-CN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dirty="0" err="1" smtClean="0">
                <a:latin typeface="Calibri" charset="0"/>
                <a:ea typeface="Calibri" charset="0"/>
                <a:cs typeface="Calibri" charset="0"/>
              </a:rPr>
              <a:t>komutlar</a:t>
            </a:r>
            <a:r>
              <a:rPr lang="en-US" altLang="zh-CN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dirty="0" err="1" smtClean="0">
                <a:latin typeface="Calibri" charset="0"/>
                <a:ea typeface="Calibri" charset="0"/>
                <a:cs typeface="Calibri" charset="0"/>
              </a:rPr>
              <a:t>verdikçe</a:t>
            </a:r>
            <a:r>
              <a:rPr lang="en-US" altLang="zh-CN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dirty="0" err="1" smtClean="0">
                <a:latin typeface="Calibri" charset="0"/>
                <a:ea typeface="Calibri" charset="0"/>
                <a:cs typeface="Calibri" charset="0"/>
              </a:rPr>
              <a:t>öğrencilerin</a:t>
            </a:r>
            <a:r>
              <a:rPr lang="en-US" altLang="zh-CN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dirty="0" err="1" smtClean="0">
                <a:latin typeface="Calibri" charset="0"/>
                <a:ea typeface="Calibri" charset="0"/>
                <a:cs typeface="Calibri" charset="0"/>
              </a:rPr>
              <a:t>bu</a:t>
            </a:r>
            <a:r>
              <a:rPr lang="en-US" altLang="zh-CN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dirty="0" err="1" smtClean="0">
                <a:latin typeface="Calibri" charset="0"/>
                <a:ea typeface="Calibri" charset="0"/>
                <a:cs typeface="Calibri" charset="0"/>
              </a:rPr>
              <a:t>hareketleri</a:t>
            </a:r>
            <a:r>
              <a:rPr lang="en-US" altLang="zh-CN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dirty="0" err="1" smtClean="0">
                <a:latin typeface="Calibri" charset="0"/>
                <a:ea typeface="Calibri" charset="0"/>
                <a:cs typeface="Calibri" charset="0"/>
              </a:rPr>
              <a:t>yapması</a:t>
            </a:r>
            <a:r>
              <a:rPr lang="en-US" altLang="zh-CN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altLang="zh-CN" dirty="0" err="1" smtClean="0">
                <a:latin typeface="Calibri" charset="0"/>
                <a:ea typeface="Calibri" charset="0"/>
                <a:cs typeface="Calibri" charset="0"/>
              </a:rPr>
              <a:t>gerekir</a:t>
            </a:r>
            <a:r>
              <a:rPr lang="en-US" altLang="zh-CN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 algn="just"/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Hangi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grupta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komutu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doğru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uygulayan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kişi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sayısı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fazlaysa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o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grup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kazanır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 </a:t>
            </a:r>
          </a:p>
          <a:p>
            <a:pPr algn="just"/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Öğretmen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oyunu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biraz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daha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çekişmeli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hale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getirmek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istiyorsa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komutu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yanlış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yapan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kişileri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oyundan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çıkararak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sadece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oyunda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kalanlarla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oynamaya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devam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dirty="0" err="1" smtClean="0">
                <a:latin typeface="Calibri" charset="0"/>
                <a:ea typeface="Calibri" charset="0"/>
                <a:cs typeface="Calibri" charset="0"/>
              </a:rPr>
              <a:t>edebilir</a:t>
            </a:r>
            <a:r>
              <a:rPr lang="en-US" dirty="0" smtClean="0">
                <a:latin typeface="Calibri" charset="0"/>
                <a:ea typeface="Calibri" charset="0"/>
                <a:cs typeface="Calibri" charset="0"/>
              </a:rPr>
              <a:t>. </a:t>
            </a:r>
            <a:endParaRPr lang="en-US" dirty="0">
              <a:latin typeface="Calibri" charset="0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59392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</a:majorFont>
      <a:minorFont>
        <a:latin typeface="Franklin Gothic Book" panose="020B0503020102020204"/>
        <a:ea typeface=""/>
        <a:cs typeface="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64</TotalTime>
  <Words>361</Words>
  <Application>Microsoft Macintosh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Calibri</vt:lpstr>
      <vt:lpstr>Franklin Gothic Book</vt:lpstr>
      <vt:lpstr>Crop</vt:lpstr>
      <vt:lpstr>Çİnce öğretİm teknİklerİ</vt:lpstr>
      <vt:lpstr>PowerPoint Presentation</vt:lpstr>
      <vt:lpstr>Dikkat edilmesi gerekenler:</vt:lpstr>
      <vt:lpstr>Aktivite Örnekleri (Meyveler)</vt:lpstr>
      <vt:lpstr>(Hareketler)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Çİnce öğretİm teknİklerİ</dc:title>
  <dc:creator>Pınar Altay</dc:creator>
  <cp:lastModifiedBy>Pınar Altay</cp:lastModifiedBy>
  <cp:revision>7</cp:revision>
  <dcterms:created xsi:type="dcterms:W3CDTF">2018-10-09T18:01:33Z</dcterms:created>
  <dcterms:modified xsi:type="dcterms:W3CDTF">2018-10-10T20:55:06Z</dcterms:modified>
</cp:coreProperties>
</file>