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60" r:id="rId5"/>
    <p:sldId id="259" r:id="rId6"/>
    <p:sldId id="258" r:id="rId7"/>
    <p:sldId id="262" r:id="rId8"/>
    <p:sldId id="267" r:id="rId9"/>
    <p:sldId id="269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60"/>
  </p:normalViewPr>
  <p:slideViewPr>
    <p:cSldViewPr>
      <p:cViewPr varScale="1">
        <p:scale>
          <a:sx n="69" d="100"/>
          <a:sy n="69" d="100"/>
        </p:scale>
        <p:origin x="-14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9600" b="1" dirty="0" smtClean="0"/>
              <a:t>12. </a:t>
            </a:r>
            <a:r>
              <a:rPr lang="tr-TR" sz="9600" b="1" dirty="0" smtClean="0"/>
              <a:t>HAFTA</a:t>
            </a:r>
            <a:endParaRPr lang="tr-TR" sz="9600" b="1" dirty="0"/>
          </a:p>
        </p:txBody>
      </p:sp>
    </p:spTree>
    <p:extLst>
      <p:ext uri="{BB962C8B-B14F-4D97-AF65-F5344CB8AC3E}">
        <p14:creationId xmlns:p14="http://schemas.microsoft.com/office/powerpoint/2010/main" val="1501786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sz="5400" dirty="0"/>
              <a:t> </a:t>
            </a:r>
            <a:br>
              <a:rPr lang="tr-TR" sz="5400" dirty="0"/>
            </a:br>
            <a:r>
              <a:rPr lang="tr-TR" sz="5400" dirty="0" err="1"/>
              <a:t>Ahmed</a:t>
            </a:r>
            <a:r>
              <a:rPr lang="tr-TR" sz="5400" dirty="0"/>
              <a:t> Cevdet Paşa’da reform düşüncesi</a:t>
            </a:r>
          </a:p>
        </p:txBody>
      </p:sp>
    </p:spTree>
    <p:extLst>
      <p:ext uri="{BB962C8B-B14F-4D97-AF65-F5344CB8AC3E}">
        <p14:creationId xmlns:p14="http://schemas.microsoft.com/office/powerpoint/2010/main" val="370286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dirty="0"/>
              <a:t>Mustafa </a:t>
            </a:r>
            <a:r>
              <a:rPr lang="tr-TR" sz="5400" dirty="0" err="1"/>
              <a:t>Reşid</a:t>
            </a:r>
            <a:r>
              <a:rPr lang="tr-TR" sz="5400" dirty="0"/>
              <a:t> Paşa ve yetiştirdiği devlet eliti belirleyici bir roldedir</a:t>
            </a:r>
          </a:p>
        </p:txBody>
      </p:sp>
    </p:spTree>
    <p:extLst>
      <p:ext uri="{BB962C8B-B14F-4D97-AF65-F5344CB8AC3E}">
        <p14:creationId xmlns:p14="http://schemas.microsoft.com/office/powerpoint/2010/main" val="2430692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dirty="0"/>
              <a:t>Ali Paşa ve Mustafa </a:t>
            </a:r>
            <a:r>
              <a:rPr lang="tr-TR" sz="5400" dirty="0" err="1"/>
              <a:t>Reşid</a:t>
            </a:r>
            <a:r>
              <a:rPr lang="tr-TR" sz="5400" dirty="0"/>
              <a:t> Paşa’dan farkları ele alınmalıdır</a:t>
            </a:r>
          </a:p>
        </p:txBody>
      </p:sp>
    </p:spTree>
    <p:extLst>
      <p:ext uri="{BB962C8B-B14F-4D97-AF65-F5344CB8AC3E}">
        <p14:creationId xmlns:p14="http://schemas.microsoft.com/office/powerpoint/2010/main" val="4277834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6000" dirty="0"/>
              <a:t>Mithat Paşa’nın valilikteki başarısı ve siyasetteki başarısızlığı Meşrutiyet’in en önemli bileşenlerindendir</a:t>
            </a:r>
          </a:p>
        </p:txBody>
      </p:sp>
    </p:spTree>
    <p:extLst>
      <p:ext uri="{BB962C8B-B14F-4D97-AF65-F5344CB8AC3E}">
        <p14:creationId xmlns:p14="http://schemas.microsoft.com/office/powerpoint/2010/main" val="926677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dirty="0"/>
              <a:t>Mecelle, </a:t>
            </a:r>
            <a:r>
              <a:rPr lang="tr-TR" sz="5400" dirty="0" err="1"/>
              <a:t>Ahmed</a:t>
            </a:r>
            <a:r>
              <a:rPr lang="tr-TR" sz="5400" dirty="0"/>
              <a:t> Cevdet Paşa’nın muhafazakar reformculuk düşüncesinin en somut örneğidir</a:t>
            </a:r>
            <a:br>
              <a:rPr lang="tr-TR" sz="5400" dirty="0"/>
            </a:b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204942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dirty="0"/>
              <a:t>Tanzimat paşalarının entelektüel ve idari kapasitelerinin yarattığı yarılma bu dönemin temel siyasal öğesi olarak ele alınmalıdır</a:t>
            </a:r>
            <a:br>
              <a:rPr lang="tr-TR" sz="5400" dirty="0"/>
            </a:b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1085103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4800" dirty="0"/>
              <a:t>Tanzimat paşası kategorisi var mıdır?</a:t>
            </a:r>
          </a:p>
        </p:txBody>
      </p:sp>
    </p:spTree>
    <p:extLst>
      <p:ext uri="{BB962C8B-B14F-4D97-AF65-F5344CB8AC3E}">
        <p14:creationId xmlns:p14="http://schemas.microsoft.com/office/powerpoint/2010/main" val="630811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dirty="0"/>
              <a:t>Tanzimat ve basın özgürlüğü kavramı ile sivil siyasetin gelişimi arasındaki ilişki Türkiye’de modern siyasetin temellerini oluşturur</a:t>
            </a:r>
          </a:p>
        </p:txBody>
      </p:sp>
    </p:spTree>
    <p:extLst>
      <p:ext uri="{BB962C8B-B14F-4D97-AF65-F5344CB8AC3E}">
        <p14:creationId xmlns:p14="http://schemas.microsoft.com/office/powerpoint/2010/main" val="30111881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82</Words>
  <Application>Microsoft Office PowerPoint</Application>
  <PresentationFormat>Ekran Gösterisi (4:3)</PresentationFormat>
  <Paragraphs>9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12. HAFTA</vt:lpstr>
      <vt:lpstr>  Ahmed Cevdet Paşa’da reform düşüncesi</vt:lpstr>
      <vt:lpstr>Mustafa Reşid Paşa ve yetiştirdiği devlet eliti belirleyici bir roldedir</vt:lpstr>
      <vt:lpstr>Ali Paşa ve Mustafa Reşid Paşa’dan farkları ele alınmalıdır</vt:lpstr>
      <vt:lpstr>Mithat Paşa’nın valilikteki başarısı ve siyasetteki başarısızlığı Meşrutiyet’in en önemli bileşenlerindendir</vt:lpstr>
      <vt:lpstr>Mecelle, Ahmed Cevdet Paşa’nın muhafazakar reformculuk düşüncesinin en somut örneğidir </vt:lpstr>
      <vt:lpstr>Tanzimat paşalarının entelektüel ve idari kapasitelerinin yarattığı yarılma bu dönemin temel siyasal öğesi olarak ele alınmalıdır </vt:lpstr>
      <vt:lpstr>Tanzimat paşası kategorisi var mıdır?</vt:lpstr>
      <vt:lpstr>Tanzimat ve basın özgürlüğü kavramı ile sivil siyasetin gelişimi arasındaki ilişki Türkiye’de modern siyasetin temellerini oluşturur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HAFTA</dc:title>
  <dc:creator>KUBABA TURIZM</dc:creator>
  <cp:lastModifiedBy>KUBABA TURIZM</cp:lastModifiedBy>
  <cp:revision>6</cp:revision>
  <dcterms:created xsi:type="dcterms:W3CDTF">2017-12-15T15:26:21Z</dcterms:created>
  <dcterms:modified xsi:type="dcterms:W3CDTF">2017-12-16T11:09:15Z</dcterms:modified>
</cp:coreProperties>
</file>