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 smtClean="0"/>
              <a:t>12.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5400" dirty="0"/>
              <a:t> </a:t>
            </a:r>
            <a:br>
              <a:rPr lang="tr-TR" sz="5400" dirty="0"/>
            </a:br>
            <a:r>
              <a:rPr lang="tr-TR" sz="5400" dirty="0" err="1"/>
              <a:t>Ahmed</a:t>
            </a:r>
            <a:r>
              <a:rPr lang="tr-TR" sz="5400" dirty="0"/>
              <a:t> Cevdet Paşa’da reform düşüncesi</a:t>
            </a:r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Mustafa </a:t>
            </a:r>
            <a:r>
              <a:rPr lang="tr-TR" sz="5400" dirty="0" err="1"/>
              <a:t>Reşid</a:t>
            </a:r>
            <a:r>
              <a:rPr lang="tr-TR" sz="5400" dirty="0"/>
              <a:t> Paşa ve yetiştirdiği devlet eliti belirleyici bir roldedir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Ali Paşa ve Mustafa </a:t>
            </a:r>
            <a:r>
              <a:rPr lang="tr-TR" sz="5400" dirty="0" err="1"/>
              <a:t>Reşid</a:t>
            </a:r>
            <a:r>
              <a:rPr lang="tr-TR" sz="5400" dirty="0"/>
              <a:t> Paşa’dan farkları ele alınmalıdır</a:t>
            </a:r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Mithat Paşa’nın valilikteki başarısı ve siyasetteki başarısızlığı Meşrutiyet’in en önemli bileşenlerindendir</a:t>
            </a:r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Mecelle, </a:t>
            </a:r>
            <a:r>
              <a:rPr lang="tr-TR" sz="5400" dirty="0" err="1"/>
              <a:t>Ahmed</a:t>
            </a:r>
            <a:r>
              <a:rPr lang="tr-TR" sz="5400" dirty="0"/>
              <a:t> Cevdet Paşa’nın muhafazakar reformculuk düşüncesinin en somut örneğidir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Tanzimat paşalarının entelektüel ve idari kapasitelerinin yarattığı yarılma bu dönemin temel siyasal öğesi olarak ele alınmalıdır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Tanzimat paşası kategorisi var mıdır?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Tanzimat ve basın özgürlüğü kavramı ile sivil siyasetin gelişimi arasındaki ilişki Türkiye’de modern siyasetin temellerini oluşturur</a:t>
            </a:r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82</Words>
  <Application>Microsoft Office PowerPoint</Application>
  <PresentationFormat>Ekran Gösterisi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12. HAFTA</vt:lpstr>
      <vt:lpstr>  Ahmed Cevdet Paşa’da reform düşüncesi</vt:lpstr>
      <vt:lpstr>Mustafa Reşid Paşa ve yetiştirdiği devlet eliti belirleyici bir roldedir</vt:lpstr>
      <vt:lpstr>Ali Paşa ve Mustafa Reşid Paşa’dan farkları ele alınmalıdır</vt:lpstr>
      <vt:lpstr>Mithat Paşa’nın valilikteki başarısı ve siyasetteki başarısızlığı Meşrutiyet’in en önemli bileşenlerindendir</vt:lpstr>
      <vt:lpstr>Mecelle, Ahmed Cevdet Paşa’nın muhafazakar reformculuk düşüncesinin en somut örneğidir </vt:lpstr>
      <vt:lpstr>Tanzimat paşalarının entelektüel ve idari kapasitelerinin yarattığı yarılma bu dönemin temel siyasal öğesi olarak ele alınmalıdır </vt:lpstr>
      <vt:lpstr>Tanzimat paşası kategorisi var mıdır?</vt:lpstr>
      <vt:lpstr>Tanzimat ve basın özgürlüğü kavramı ile sivil siyasetin gelişimi arasındaki ilişki Türkiye’de modern siyasetin temellerini oluşturur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6</cp:revision>
  <dcterms:created xsi:type="dcterms:W3CDTF">2017-12-15T15:26:21Z</dcterms:created>
  <dcterms:modified xsi:type="dcterms:W3CDTF">2017-12-16T11:09:15Z</dcterms:modified>
</cp:coreProperties>
</file>