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80" r:id="rId3"/>
    <p:sldId id="281" r:id="rId4"/>
    <p:sldId id="283" r:id="rId5"/>
    <p:sldId id="282" r:id="rId6"/>
    <p:sldId id="284" r:id="rId7"/>
    <p:sldId id="285" r:id="rId8"/>
    <p:sldId id="286" r:id="rId9"/>
    <p:sldId id="287" r:id="rId10"/>
    <p:sldId id="288" r:id="rId11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51" autoAdjust="0"/>
    <p:restoredTop sz="94906"/>
  </p:normalViewPr>
  <p:slideViewPr>
    <p:cSldViewPr snapToGrid="0">
      <p:cViewPr varScale="1">
        <p:scale>
          <a:sx n="90" d="100"/>
          <a:sy n="90" d="100"/>
        </p:scale>
        <p:origin x="98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nan.Akiska" userId="f3830ddb-9f08-4ce7-a6ff-6e0910260aca" providerId="ADAL" clId="{3E773B10-D93E-5541-89B5-AF62264C6BEC}"/>
    <pc:docChg chg="modSld">
      <pc:chgData name="Sinan.Akiska" userId="f3830ddb-9f08-4ce7-a6ff-6e0910260aca" providerId="ADAL" clId="{3E773B10-D93E-5541-89B5-AF62264C6BEC}" dt="2021-04-01T20:11:19.393" v="2" actId="20577"/>
      <pc:docMkLst>
        <pc:docMk/>
      </pc:docMkLst>
      <pc:sldChg chg="modSp mod">
        <pc:chgData name="Sinan.Akiska" userId="f3830ddb-9f08-4ce7-a6ff-6e0910260aca" providerId="ADAL" clId="{3E773B10-D93E-5541-89B5-AF62264C6BEC}" dt="2021-04-01T20:11:19.393" v="2" actId="20577"/>
        <pc:sldMkLst>
          <pc:docMk/>
          <pc:sldMk cId="47381504" sldId="269"/>
        </pc:sldMkLst>
        <pc:spChg chg="mod">
          <ac:chgData name="Sinan.Akiska" userId="f3830ddb-9f08-4ce7-a6ff-6e0910260aca" providerId="ADAL" clId="{3E773B10-D93E-5541-89B5-AF62264C6BEC}" dt="2021-04-01T20:11:19.393" v="2" actId="20577"/>
          <ac:spMkLst>
            <pc:docMk/>
            <pc:sldMk cId="47381504" sldId="269"/>
            <ac:spMk id="2" creationId="{96EAE429-9595-F54D-A821-188941D848A3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69455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64268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46489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66235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11411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41554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87002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2843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05080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31878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48772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86454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141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EAE429-9595-F54D-A821-188941D848A3}"/>
              </a:ext>
            </a:extLst>
          </p:cNvPr>
          <p:cNvSpPr txBox="1"/>
          <p:nvPr/>
        </p:nvSpPr>
        <p:spPr>
          <a:xfrm>
            <a:off x="4800600" y="1269255"/>
            <a:ext cx="6852466" cy="303894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COĞRAFİ BİLGİ SİSTEMLERİ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(JEM232) </a:t>
            </a:r>
            <a:endParaRPr lang="en-US" sz="3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8</a:t>
            </a:r>
            <a:r>
              <a:rPr lang="tr-TR" sz="38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8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JEOREFERANSLANDIRMA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		</a:t>
            </a:r>
            <a:r>
              <a:rPr lang="en-US" sz="3800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(GEOREFERENCING)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tr-TR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Doç. </a:t>
            </a:r>
            <a:r>
              <a:rPr lang="en-US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Dr. Sinan AKISKA</a:t>
            </a:r>
          </a:p>
        </p:txBody>
      </p:sp>
      <p:cxnSp>
        <p:nvCxnSpPr>
          <p:cNvPr id="47" name="Straight Connector 8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34996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8A90CD-1E76-9840-B981-6BCE17832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934" y="1602131"/>
            <a:ext cx="3737490" cy="366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815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378" y="369332"/>
            <a:ext cx="11520000" cy="6480000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4074459" y="0"/>
            <a:ext cx="3736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ekton Pro" panose="020F0603020208020904" pitchFamily="34" charset="-94"/>
              </a:rPr>
              <a:t>“From Map Canvas” </a:t>
            </a:r>
            <a:r>
              <a:rPr lang="en-US" dirty="0" err="1">
                <a:latin typeface="Tekton Pro" panose="020F0603020208020904" pitchFamily="34" charset="-94"/>
              </a:rPr>
              <a:t>ile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Koordinat</a:t>
            </a:r>
            <a:r>
              <a:rPr lang="en-US" dirty="0">
                <a:latin typeface="Tekton Pro" panose="020F0603020208020904" pitchFamily="34" charset="-94"/>
              </a:rPr>
              <a:t> Alma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2805287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480" y="535435"/>
            <a:ext cx="10880001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4905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0098"/>
            <a:ext cx="6080001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000" y="3438000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822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2825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000" y="3438000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2975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7318"/>
            <a:ext cx="6080000" cy="34200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000" y="3438000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3458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4226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000" y="3438000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203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0778"/>
            <a:ext cx="6080000" cy="34200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000" y="3397659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161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4567"/>
            <a:ext cx="6080000" cy="3420000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4074459" y="0"/>
            <a:ext cx="3736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ekton Pro" panose="020F0603020208020904" pitchFamily="34" charset="-94"/>
              </a:rPr>
              <a:t>“From Map Canvas” </a:t>
            </a:r>
            <a:r>
              <a:rPr lang="en-US" dirty="0" err="1">
                <a:latin typeface="Tekton Pro" panose="020F0603020208020904" pitchFamily="34" charset="-94"/>
              </a:rPr>
              <a:t>ile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Koordinat</a:t>
            </a:r>
            <a:r>
              <a:rPr lang="en-US" dirty="0">
                <a:latin typeface="Tekton Pro" panose="020F0603020208020904" pitchFamily="34" charset="-94"/>
              </a:rPr>
              <a:t> Alma</a:t>
            </a:r>
            <a:endParaRPr lang="tr-TR" dirty="0">
              <a:latin typeface="Tekton Pro" panose="020F0603020208020904" pitchFamily="34" charset="-94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000" y="3342237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9567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/>
          <p:cNvSpPr txBox="1"/>
          <p:nvPr/>
        </p:nvSpPr>
        <p:spPr>
          <a:xfrm>
            <a:off x="4074459" y="0"/>
            <a:ext cx="3736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ekton Pro" panose="020F0603020208020904" pitchFamily="34" charset="-94"/>
              </a:rPr>
              <a:t>“From Map Canvas” </a:t>
            </a:r>
            <a:r>
              <a:rPr lang="en-US" dirty="0" err="1">
                <a:latin typeface="Tekton Pro" panose="020F0603020208020904" pitchFamily="34" charset="-94"/>
              </a:rPr>
              <a:t>ile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Koordinat</a:t>
            </a:r>
            <a:r>
              <a:rPr lang="en-US" dirty="0">
                <a:latin typeface="Tekton Pro" panose="020F0603020208020904" pitchFamily="34" charset="-94"/>
              </a:rPr>
              <a:t> Alma</a:t>
            </a:r>
            <a:endParaRPr lang="tr-TR" dirty="0">
              <a:latin typeface="Tekton Pro" panose="020F0603020208020904" pitchFamily="34" charset="-94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1460"/>
            <a:ext cx="6080000" cy="34200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000" y="3315343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7015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716</TotalTime>
  <Words>44</Words>
  <Application>Microsoft Macintosh PowerPoint</Application>
  <PresentationFormat>Widescreen</PresentationFormat>
  <Paragraphs>10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Tekton Pro</vt:lpstr>
      <vt:lpstr>Office Teması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Sinan.Akiska</dc:creator>
  <cp:lastModifiedBy>Sinan.Akiska</cp:lastModifiedBy>
  <cp:revision>173</cp:revision>
  <dcterms:created xsi:type="dcterms:W3CDTF">2020-10-12T14:09:30Z</dcterms:created>
  <dcterms:modified xsi:type="dcterms:W3CDTF">2021-04-01T20:11:20Z</dcterms:modified>
</cp:coreProperties>
</file>