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0" r:id="rId3"/>
    <p:sldId id="281" r:id="rId4"/>
    <p:sldId id="283" r:id="rId5"/>
    <p:sldId id="282" r:id="rId6"/>
    <p:sldId id="284" r:id="rId7"/>
    <p:sldId id="285" r:id="rId8"/>
    <p:sldId id="286" r:id="rId9"/>
    <p:sldId id="287" r:id="rId10"/>
    <p:sldId id="28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3E773B10-D93E-5541-89B5-AF62264C6BEC}"/>
    <pc:docChg chg="modSld">
      <pc:chgData name="Sinan.Akiska" userId="f3830ddb-9f08-4ce7-a6ff-6e0910260aca" providerId="ADAL" clId="{3E773B10-D93E-5541-89B5-AF62264C6BEC}" dt="2021-04-01T20:11:19.393" v="2" actId="20577"/>
      <pc:docMkLst>
        <pc:docMk/>
      </pc:docMkLst>
      <pc:sldChg chg="modSp mod">
        <pc:chgData name="Sinan.Akiska" userId="f3830ddb-9f08-4ce7-a6ff-6e0910260aca" providerId="ADAL" clId="{3E773B10-D93E-5541-89B5-AF62264C6BEC}" dt="2021-04-01T20:11:19.393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3E773B10-D93E-5541-89B5-AF62264C6BEC}" dt="2021-04-01T20:11:19.393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</a:t>
            </a:r>
            <a:r>
              <a:rPr lang="tr-TR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JEOREFERANSLANDIRMA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		</a:t>
            </a:r>
            <a:r>
              <a:rPr lang="en-US" sz="3800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(GEOREFERENCING)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378" y="369332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80528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80" y="535435"/>
            <a:ext cx="10880001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90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098"/>
            <a:ext cx="6080001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22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282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97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731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45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22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03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077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97659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6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56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22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5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074459" y="0"/>
            <a:ext cx="373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ekton Pro" panose="020F0603020208020904" pitchFamily="34" charset="-94"/>
              </a:rPr>
              <a:t>“From Map Canvas” </a:t>
            </a:r>
            <a:r>
              <a:rPr lang="en-US" dirty="0" err="1">
                <a:latin typeface="Tekton Pro" panose="020F0603020208020904" pitchFamily="34" charset="-94"/>
              </a:rPr>
              <a:t>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01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44</Words>
  <Application>Microsoft Macintosh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Tekton Pro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173</cp:revision>
  <dcterms:created xsi:type="dcterms:W3CDTF">2020-10-12T14:09:30Z</dcterms:created>
  <dcterms:modified xsi:type="dcterms:W3CDTF">2021-04-01T20:11:20Z</dcterms:modified>
</cp:coreProperties>
</file>