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120" y="-9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AE94-E7EA-3D4A-A865-59779296C78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15E8F-0A42-214D-8153-6340C83E5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503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AE94-E7EA-3D4A-A865-59779296C78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15E8F-0A42-214D-8153-6340C83E5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055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AE94-E7EA-3D4A-A865-59779296C78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15E8F-0A42-214D-8153-6340C83E5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69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AE94-E7EA-3D4A-A865-59779296C78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15E8F-0A42-214D-8153-6340C83E5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75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AE94-E7EA-3D4A-A865-59779296C78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15E8F-0A42-214D-8153-6340C83E5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560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AE94-E7EA-3D4A-A865-59779296C78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15E8F-0A42-214D-8153-6340C83E5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285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AE94-E7EA-3D4A-A865-59779296C78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15E8F-0A42-214D-8153-6340C83E5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811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AE94-E7EA-3D4A-A865-59779296C78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15E8F-0A42-214D-8153-6340C83E5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520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AE94-E7EA-3D4A-A865-59779296C78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15E8F-0A42-214D-8153-6340C83E5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73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AE94-E7EA-3D4A-A865-59779296C78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15E8F-0A42-214D-8153-6340C83E5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34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AE94-E7EA-3D4A-A865-59779296C78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15E8F-0A42-214D-8153-6340C83E5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744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EAE94-E7EA-3D4A-A865-59779296C780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15E8F-0A42-214D-8153-6340C83E5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86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ydinsari.com.tr/amadeus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Şu anda Los Angeles (LAX) saatin kaç olduğunu görüntüleme girişi nedir?   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DDLAX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GMT Saat birimi ile İstanbul lokal saati arasındaki farkı görüntüleme girişi nedir?    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DDIST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340 Mili km’ye çevirme girişi nedir?    DKMK340 Git getir sayfalarına ulaşma girişi nedir?    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GG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011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450215">
              <a:spcAft>
                <a:spcPts val="0"/>
              </a:spcAft>
            </a:pP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HELP SAYFALARI </a:t>
            </a:r>
            <a:r>
              <a:rPr lang="tr-TR" dirty="0" err="1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Amadeus</a:t>
            </a: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 sisteminde kullanılan girişlerle ilgili bilgileri görüntüleme girişi     </a:t>
            </a: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HE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PNR girişleri ile ilgili yardım sayfalarını görüntüleme girişi nedir?    </a:t>
            </a: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HEPNR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32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Yemek kodlarıyla ilgili yardım sayfasını görüntüleme girişi nedir? (MEAL)    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HEMEAL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Lufthansa’nın bilgi sayfası görüntüleme girişi nedir?    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GGAMALH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543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450215">
              <a:spcAft>
                <a:spcPts val="0"/>
              </a:spcAft>
            </a:pPr>
            <a:r>
              <a:rPr lang="tr-TR" dirty="0" err="1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Singapore</a:t>
            </a: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 </a:t>
            </a:r>
            <a:r>
              <a:rPr lang="tr-TR" dirty="0" err="1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Airlines</a:t>
            </a: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 ile biletleme anlaşması olan havayollarının listesi görüntüleme girişi nedir?    </a:t>
            </a: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TGAD-AZ/SQ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PNR ZORUNLU GİRİŞLER nelerdir 4 madde halinde yazınız   </a:t>
            </a: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isim </a:t>
            </a:r>
            <a:r>
              <a:rPr lang="tr-TR" dirty="0" err="1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girişi,Yer</a:t>
            </a: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 </a:t>
            </a:r>
            <a:r>
              <a:rPr lang="tr-TR" dirty="0" err="1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alma,Telno</a:t>
            </a: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 </a:t>
            </a:r>
            <a:r>
              <a:rPr lang="tr-TR" dirty="0" err="1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adres,Tkok</a:t>
            </a: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 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440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450215">
              <a:spcAft>
                <a:spcPts val="0"/>
              </a:spcAft>
            </a:pP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Bugünün tarihini ve GMT saatini görüntüleme girişi nedir?    </a:t>
            </a: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DD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23 Aralığın haftanın HANGİ gününe geldiğini görüntüleme girişi nedir?    </a:t>
            </a: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DD23DEC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639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http://www.aydinsari.com.tr/amadeus.php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951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152</Words>
  <Application>Microsoft Macintosh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azade</dc:creator>
  <cp:lastModifiedBy>azade</cp:lastModifiedBy>
  <cp:revision>1</cp:revision>
  <dcterms:created xsi:type="dcterms:W3CDTF">2017-10-31T08:24:48Z</dcterms:created>
  <dcterms:modified xsi:type="dcterms:W3CDTF">2017-10-31T08:25:59Z</dcterms:modified>
</cp:coreProperties>
</file>