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2" r:id="rId6"/>
    <p:sldId id="263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0" d="100"/>
          <a:sy n="60" d="100"/>
        </p:scale>
        <p:origin x="-120" y="-9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EAE94-E7EA-3D4A-A865-59779296C780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5E8F-0A42-214D-8153-6340C83E5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1503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EAE94-E7EA-3D4A-A865-59779296C780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5E8F-0A42-214D-8153-6340C83E5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055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EAE94-E7EA-3D4A-A865-59779296C780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5E8F-0A42-214D-8153-6340C83E5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69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EAE94-E7EA-3D4A-A865-59779296C780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5E8F-0A42-214D-8153-6340C83E5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875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EAE94-E7EA-3D4A-A865-59779296C780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5E8F-0A42-214D-8153-6340C83E5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560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EAE94-E7EA-3D4A-A865-59779296C780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5E8F-0A42-214D-8153-6340C83E5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2858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EAE94-E7EA-3D4A-A865-59779296C780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5E8F-0A42-214D-8153-6340C83E5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8110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EAE94-E7EA-3D4A-A865-59779296C780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5E8F-0A42-214D-8153-6340C83E5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520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EAE94-E7EA-3D4A-A865-59779296C780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5E8F-0A42-214D-8153-6340C83E5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173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EAE94-E7EA-3D4A-A865-59779296C780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5E8F-0A42-214D-8153-6340C83E5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341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EAE94-E7EA-3D4A-A865-59779296C780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15E8F-0A42-214D-8153-6340C83E5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744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1EAE94-E7EA-3D4A-A865-59779296C780}" type="datetimeFigureOut">
              <a:rPr lang="en-US" smtClean="0"/>
              <a:t>31/10/17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15E8F-0A42-214D-8153-6340C83E5B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9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aydinsari.com.tr/amadeus.php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Şu anda Los Angeles (LAX) saatin kaç olduğunu görüntüleme girişi nedir?   </a:t>
            </a: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DDLAX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GMT Saat birimi ile İstanbul lokal saati arasındaki farkı görüntüleme girişi nedir?    </a:t>
            </a: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DDIST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340 Mili km’ye çevirme girişi nedir?    DKMK340 Git getir sayfalarına ulaşma girişi nedir?    </a:t>
            </a: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GG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0110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450215">
              <a:spcAft>
                <a:spcPts val="0"/>
              </a:spcAft>
            </a:pPr>
            <a:r>
              <a:rPr lang="tr-TR" dirty="0">
                <a:solidFill>
                  <a:srgbClr val="323232"/>
                </a:solidFill>
                <a:latin typeface="Verdana Bold"/>
                <a:ea typeface="ＭＳ 明朝"/>
                <a:cs typeface="Times New Roman"/>
              </a:rPr>
              <a:t>HELP SAYFALARI </a:t>
            </a:r>
            <a:r>
              <a:rPr lang="tr-TR" dirty="0" err="1">
                <a:solidFill>
                  <a:srgbClr val="323232"/>
                </a:solidFill>
                <a:latin typeface="Verdana Bold"/>
                <a:ea typeface="ＭＳ 明朝"/>
                <a:cs typeface="Times New Roman"/>
              </a:rPr>
              <a:t>Amadeus</a:t>
            </a:r>
            <a:r>
              <a:rPr lang="tr-TR" dirty="0">
                <a:solidFill>
                  <a:srgbClr val="323232"/>
                </a:solidFill>
                <a:latin typeface="Verdana Bold"/>
                <a:ea typeface="ＭＳ 明朝"/>
                <a:cs typeface="Times New Roman"/>
              </a:rPr>
              <a:t> sisteminde kullanılan girişlerle ilgili bilgileri görüntüleme girişi     </a:t>
            </a:r>
            <a:r>
              <a:rPr lang="tr-TR" dirty="0">
                <a:solidFill>
                  <a:srgbClr val="FF0002"/>
                </a:solidFill>
                <a:latin typeface="Verdana Bold"/>
                <a:ea typeface="ＭＳ 明朝"/>
                <a:cs typeface="Times New Roman"/>
              </a:rPr>
              <a:t>HE</a:t>
            </a:r>
            <a:endParaRPr lang="en-US" dirty="0"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>
                <a:solidFill>
                  <a:srgbClr val="323232"/>
                </a:solidFill>
                <a:latin typeface="Verdana Bold"/>
                <a:ea typeface="ＭＳ 明朝"/>
                <a:cs typeface="Times New Roman"/>
              </a:rPr>
              <a:t>PNR girişleri ile ilgili yardım sayfalarını görüntüleme girişi nedir?    </a:t>
            </a:r>
            <a:r>
              <a:rPr lang="tr-TR" dirty="0">
                <a:solidFill>
                  <a:srgbClr val="FF0002"/>
                </a:solidFill>
                <a:latin typeface="Verdana Bold"/>
                <a:ea typeface="ＭＳ 明朝"/>
                <a:cs typeface="Times New Roman"/>
              </a:rPr>
              <a:t>HEPNR</a:t>
            </a:r>
            <a:endParaRPr lang="en-US" dirty="0">
              <a:latin typeface="Cambria"/>
              <a:ea typeface="ＭＳ 明朝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0326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Yemek kodlarıyla ilgili yardım sayfasını görüntüleme girişi nedir? (MEAL)    </a:t>
            </a: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HEMEAL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 smtClean="0">
                <a:solidFill>
                  <a:srgbClr val="323232"/>
                </a:solidFill>
                <a:effectLst/>
                <a:latin typeface="Verdana Bold"/>
                <a:ea typeface="ＭＳ 明朝"/>
                <a:cs typeface="Times New Roman"/>
              </a:rPr>
              <a:t>Lufthansa’nın bilgi sayfası görüntüleme girişi nedir?    </a:t>
            </a:r>
            <a:r>
              <a:rPr lang="tr-TR" dirty="0" smtClean="0">
                <a:solidFill>
                  <a:srgbClr val="FF0002"/>
                </a:solidFill>
                <a:effectLst/>
                <a:latin typeface="Verdana Bold"/>
                <a:ea typeface="ＭＳ 明朝"/>
                <a:cs typeface="Times New Roman"/>
              </a:rPr>
              <a:t>GGAMALH</a:t>
            </a:r>
            <a:endParaRPr lang="en-US" dirty="0" smtClean="0">
              <a:effectLst/>
              <a:latin typeface="Cambria"/>
              <a:ea typeface="ＭＳ 明朝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5543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450215">
              <a:spcAft>
                <a:spcPts val="0"/>
              </a:spcAft>
            </a:pPr>
            <a:r>
              <a:rPr lang="tr-TR" dirty="0" err="1">
                <a:solidFill>
                  <a:srgbClr val="323232"/>
                </a:solidFill>
                <a:latin typeface="Verdana Bold"/>
                <a:ea typeface="ＭＳ 明朝"/>
                <a:cs typeface="Times New Roman"/>
              </a:rPr>
              <a:t>Singapore</a:t>
            </a:r>
            <a:r>
              <a:rPr lang="tr-TR" dirty="0">
                <a:solidFill>
                  <a:srgbClr val="323232"/>
                </a:solidFill>
                <a:latin typeface="Verdana Bold"/>
                <a:ea typeface="ＭＳ 明朝"/>
                <a:cs typeface="Times New Roman"/>
              </a:rPr>
              <a:t> </a:t>
            </a:r>
            <a:r>
              <a:rPr lang="tr-TR" dirty="0" err="1">
                <a:solidFill>
                  <a:srgbClr val="323232"/>
                </a:solidFill>
                <a:latin typeface="Verdana Bold"/>
                <a:ea typeface="ＭＳ 明朝"/>
                <a:cs typeface="Times New Roman"/>
              </a:rPr>
              <a:t>Airlines</a:t>
            </a:r>
            <a:r>
              <a:rPr lang="tr-TR" dirty="0">
                <a:solidFill>
                  <a:srgbClr val="323232"/>
                </a:solidFill>
                <a:latin typeface="Verdana Bold"/>
                <a:ea typeface="ＭＳ 明朝"/>
                <a:cs typeface="Times New Roman"/>
              </a:rPr>
              <a:t> ile biletleme anlaşması olan havayollarının listesi görüntüleme girişi nedir?    </a:t>
            </a:r>
            <a:r>
              <a:rPr lang="tr-TR" dirty="0">
                <a:solidFill>
                  <a:srgbClr val="FF0002"/>
                </a:solidFill>
                <a:latin typeface="Verdana Bold"/>
                <a:ea typeface="ＭＳ 明朝"/>
                <a:cs typeface="Times New Roman"/>
              </a:rPr>
              <a:t>TGAD-AZ/SQ</a:t>
            </a:r>
            <a:endParaRPr lang="en-US" dirty="0"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>
                <a:solidFill>
                  <a:srgbClr val="323232"/>
                </a:solidFill>
                <a:latin typeface="Verdana Bold"/>
                <a:ea typeface="ＭＳ 明朝"/>
                <a:cs typeface="Times New Roman"/>
              </a:rPr>
              <a:t>PNR ZORUNLU GİRİŞLER nelerdir 4 madde halinde yazınız   </a:t>
            </a:r>
            <a:r>
              <a:rPr lang="tr-TR" dirty="0">
                <a:solidFill>
                  <a:srgbClr val="FF0002"/>
                </a:solidFill>
                <a:latin typeface="Verdana Bold"/>
                <a:ea typeface="ＭＳ 明朝"/>
                <a:cs typeface="Times New Roman"/>
              </a:rPr>
              <a:t>isim </a:t>
            </a:r>
            <a:r>
              <a:rPr lang="tr-TR" dirty="0" err="1">
                <a:solidFill>
                  <a:srgbClr val="FF0002"/>
                </a:solidFill>
                <a:latin typeface="Verdana Bold"/>
                <a:ea typeface="ＭＳ 明朝"/>
                <a:cs typeface="Times New Roman"/>
              </a:rPr>
              <a:t>girişi,Yer</a:t>
            </a:r>
            <a:r>
              <a:rPr lang="tr-TR" dirty="0">
                <a:solidFill>
                  <a:srgbClr val="FF0002"/>
                </a:solidFill>
                <a:latin typeface="Verdana Bold"/>
                <a:ea typeface="ＭＳ 明朝"/>
                <a:cs typeface="Times New Roman"/>
              </a:rPr>
              <a:t> </a:t>
            </a:r>
            <a:r>
              <a:rPr lang="tr-TR" dirty="0" err="1">
                <a:solidFill>
                  <a:srgbClr val="FF0002"/>
                </a:solidFill>
                <a:latin typeface="Verdana Bold"/>
                <a:ea typeface="ＭＳ 明朝"/>
                <a:cs typeface="Times New Roman"/>
              </a:rPr>
              <a:t>alma,Telno</a:t>
            </a:r>
            <a:r>
              <a:rPr lang="tr-TR" dirty="0">
                <a:solidFill>
                  <a:srgbClr val="FF0002"/>
                </a:solidFill>
                <a:latin typeface="Verdana Bold"/>
                <a:ea typeface="ＭＳ 明朝"/>
                <a:cs typeface="Times New Roman"/>
              </a:rPr>
              <a:t> </a:t>
            </a:r>
            <a:r>
              <a:rPr lang="tr-TR" dirty="0" err="1">
                <a:solidFill>
                  <a:srgbClr val="FF0002"/>
                </a:solidFill>
                <a:latin typeface="Verdana Bold"/>
                <a:ea typeface="ＭＳ 明朝"/>
                <a:cs typeface="Times New Roman"/>
              </a:rPr>
              <a:t>adres,Tkok</a:t>
            </a:r>
            <a:r>
              <a:rPr lang="tr-TR" dirty="0">
                <a:solidFill>
                  <a:srgbClr val="FF0002"/>
                </a:solidFill>
                <a:latin typeface="Verdana Bold"/>
                <a:ea typeface="ＭＳ 明朝"/>
                <a:cs typeface="Times New Roman"/>
              </a:rPr>
              <a:t> </a:t>
            </a:r>
            <a:endParaRPr lang="en-US" dirty="0">
              <a:latin typeface="Cambria"/>
              <a:ea typeface="ＭＳ 明朝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0440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450215">
              <a:spcAft>
                <a:spcPts val="0"/>
              </a:spcAft>
            </a:pPr>
            <a:r>
              <a:rPr lang="tr-TR" dirty="0">
                <a:solidFill>
                  <a:srgbClr val="323232"/>
                </a:solidFill>
                <a:latin typeface="Verdana Bold"/>
                <a:ea typeface="ＭＳ 明朝"/>
                <a:cs typeface="Times New Roman"/>
              </a:rPr>
              <a:t>Bugünün tarihini ve GMT saatini görüntüleme girişi nedir?    </a:t>
            </a:r>
            <a:r>
              <a:rPr lang="tr-TR" dirty="0">
                <a:solidFill>
                  <a:srgbClr val="FF0002"/>
                </a:solidFill>
                <a:latin typeface="Verdana Bold"/>
                <a:ea typeface="ＭＳ 明朝"/>
                <a:cs typeface="Times New Roman"/>
              </a:rPr>
              <a:t>DD</a:t>
            </a:r>
            <a:endParaRPr lang="en-US" dirty="0">
              <a:latin typeface="Cambria"/>
              <a:ea typeface="ＭＳ 明朝"/>
              <a:cs typeface="Times New Roman"/>
            </a:endParaRPr>
          </a:p>
          <a:p>
            <a:pPr indent="-450215">
              <a:spcAft>
                <a:spcPts val="0"/>
              </a:spcAft>
            </a:pPr>
            <a:r>
              <a:rPr lang="tr-TR" dirty="0">
                <a:solidFill>
                  <a:srgbClr val="323232"/>
                </a:solidFill>
                <a:latin typeface="Verdana Bold"/>
                <a:ea typeface="ＭＳ 明朝"/>
                <a:cs typeface="Times New Roman"/>
              </a:rPr>
              <a:t>23 Aralığın haftanın HANGİ gününe geldiğini görüntüleme girişi nedir?    </a:t>
            </a:r>
            <a:r>
              <a:rPr lang="tr-TR" dirty="0">
                <a:solidFill>
                  <a:srgbClr val="FF0002"/>
                </a:solidFill>
                <a:latin typeface="Verdana Bold"/>
                <a:ea typeface="ＭＳ 明朝"/>
                <a:cs typeface="Times New Roman"/>
              </a:rPr>
              <a:t>DD23DEC</a:t>
            </a:r>
            <a:endParaRPr lang="en-US" dirty="0">
              <a:latin typeface="Cambria"/>
              <a:ea typeface="ＭＳ 明朝"/>
              <a:cs typeface="Times New Roman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96395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KAYNAK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http://www.aydinsari.com.tr/amadeus.php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79519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152</Words>
  <Application>Microsoft Macintosh PowerPoint</Application>
  <PresentationFormat>On-screen Show (4:3)</PresentationFormat>
  <Paragraphs>13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KAYNAK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azade</dc:creator>
  <cp:lastModifiedBy>azade</cp:lastModifiedBy>
  <cp:revision>1</cp:revision>
  <dcterms:created xsi:type="dcterms:W3CDTF">2017-10-31T08:24:48Z</dcterms:created>
  <dcterms:modified xsi:type="dcterms:W3CDTF">2017-10-31T08:25:59Z</dcterms:modified>
</cp:coreProperties>
</file>