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1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7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AE94-E7EA-3D4A-A865-59779296C78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5E8F-0A42-214D-8153-6340C83E5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Şu anda Los Angeles (LAX) saatin kaç olduğunu görüntüleme girişi nedir?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DDLAX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GMT Saat birimi ile İstanbul lokal saati arasındaki farkı görüntüleme girişi nedir?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DDIST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340 Mili km’ye çevirme girişi nedir?    DKMK340 Git getir sayfalarına ulaşma girişi nedir?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GG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HELP SAYFALARI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Amadeus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sisteminde kullanılan girişlerle ilgili bilgileri görüntüleme girişi 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HE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PNR girişleri ile ilgili yardım sayfalarını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HEPNR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Yemek kodlarıyla ilgili yardım sayfasını görüntüleme girişi nedir? (MEAL)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HEMEAL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Lufthansa’nın bilgi sayfası görüntüleme girişi nedir?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GGAMALH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4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Singapore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Airlines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ile biletleme anlaşması olan havayollarının listesi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TGAD-AZ/SQ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PNR ZORUNLU GİRİŞLER nelerdir 4 madde halinde yazınız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isim </a:t>
            </a:r>
            <a:r>
              <a:rPr lang="tr-TR" dirty="0" err="1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girişi,Yer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alma,Telno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adres,Tkok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4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Bugünün tarihini ve GMT saatini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DD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23 Aralığın haftanın HANGİ gününe geldiğini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DD23DEC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3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5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2017-10-31T08:24:48Z</dcterms:created>
  <dcterms:modified xsi:type="dcterms:W3CDTF">2017-10-31T08:25:59Z</dcterms:modified>
</cp:coreProperties>
</file>