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9" r:id="rId3"/>
    <p:sldId id="263" r:id="rId4"/>
    <p:sldId id="262" r:id="rId5"/>
    <p:sldId id="260" r:id="rId6"/>
    <p:sldId id="261" r:id="rId7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79" d="100"/>
          <a:sy n="79" d="100"/>
        </p:scale>
        <p:origin x="82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26A53-42E9-4146-90A4-13280658185F}" type="datetimeFigureOut">
              <a:rPr lang="tr-TR" smtClean="0"/>
              <a:t>9.05.2020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E4F3B-A29A-4741-9CF1-157BD14D5C2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74003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26A53-42E9-4146-90A4-13280658185F}" type="datetimeFigureOut">
              <a:rPr lang="tr-TR" smtClean="0"/>
              <a:t>9.05.2020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E4F3B-A29A-4741-9CF1-157BD14D5C2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0690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26A53-42E9-4146-90A4-13280658185F}" type="datetimeFigureOut">
              <a:rPr lang="tr-TR" smtClean="0"/>
              <a:t>9.05.2020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E4F3B-A29A-4741-9CF1-157BD14D5C2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29732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26A53-42E9-4146-90A4-13280658185F}" type="datetimeFigureOut">
              <a:rPr lang="tr-TR" smtClean="0"/>
              <a:t>9.05.2020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E4F3B-A29A-4741-9CF1-157BD14D5C2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32233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26A53-42E9-4146-90A4-13280658185F}" type="datetimeFigureOut">
              <a:rPr lang="tr-TR" smtClean="0"/>
              <a:t>9.05.2020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E4F3B-A29A-4741-9CF1-157BD14D5C2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30277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26A53-42E9-4146-90A4-13280658185F}" type="datetimeFigureOut">
              <a:rPr lang="tr-TR" smtClean="0"/>
              <a:t>9.05.2020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E4F3B-A29A-4741-9CF1-157BD14D5C2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07636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26A53-42E9-4146-90A4-13280658185F}" type="datetimeFigureOut">
              <a:rPr lang="tr-TR" smtClean="0"/>
              <a:t>9.05.2020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E4F3B-A29A-4741-9CF1-157BD14D5C2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14737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26A53-42E9-4146-90A4-13280658185F}" type="datetimeFigureOut">
              <a:rPr lang="tr-TR" smtClean="0"/>
              <a:t>9.05.2020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E4F3B-A29A-4741-9CF1-157BD14D5C2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33183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26A53-42E9-4146-90A4-13280658185F}" type="datetimeFigureOut">
              <a:rPr lang="tr-TR" smtClean="0"/>
              <a:t>9.05.2020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E4F3B-A29A-4741-9CF1-157BD14D5C2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80244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26A53-42E9-4146-90A4-13280658185F}" type="datetimeFigureOut">
              <a:rPr lang="tr-TR" smtClean="0"/>
              <a:t>9.05.2020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E4F3B-A29A-4741-9CF1-157BD14D5C2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65447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26A53-42E9-4146-90A4-13280658185F}" type="datetimeFigureOut">
              <a:rPr lang="tr-TR" smtClean="0"/>
              <a:t>9.05.2020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E4F3B-A29A-4741-9CF1-157BD14D5C2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94371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126A53-42E9-4146-90A4-13280658185F}" type="datetimeFigureOut">
              <a:rPr lang="tr-TR" smtClean="0"/>
              <a:t>9.05.2020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E4F3B-A29A-4741-9CF1-157BD14D5C2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714182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6928" y="2669567"/>
            <a:ext cx="1150782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C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SOLUTION</a:t>
            </a:r>
            <a:r>
              <a:rPr lang="tr-TR" sz="2800" dirty="0" smtClean="0">
                <a:solidFill>
                  <a:srgbClr val="FFC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</a:t>
            </a:r>
            <a:r>
              <a:rPr lang="en-US" sz="2800" dirty="0" smtClean="0">
                <a:solidFill>
                  <a:srgbClr val="FFC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OF THE</a:t>
            </a:r>
            <a:r>
              <a:rPr lang="tr-TR" sz="2800" dirty="0" smtClean="0">
                <a:solidFill>
                  <a:srgbClr val="FFC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NUMERICAL INTEGRATION</a:t>
            </a:r>
          </a:p>
          <a:p>
            <a:pPr algn="ctr"/>
            <a:r>
              <a:rPr lang="tr-TR" sz="2800" dirty="0" smtClean="0">
                <a:solidFill>
                  <a:srgbClr val="FFC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METHOD </a:t>
            </a:r>
            <a:r>
              <a:rPr lang="en-US" sz="2800" dirty="0" smtClean="0">
                <a:solidFill>
                  <a:srgbClr val="FFC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EXAMPLE IN PYTHON</a:t>
            </a:r>
            <a:endParaRPr lang="tr-TR" sz="28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8506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0647" y="1300973"/>
            <a:ext cx="2978717" cy="35565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0716" y="4939320"/>
            <a:ext cx="2947582" cy="16870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3320" y="148448"/>
            <a:ext cx="3762375" cy="11525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4271" y="1935804"/>
            <a:ext cx="4407167" cy="2921743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34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544"/>
    </mc:Choice>
    <mc:Fallback xmlns="">
      <p:transition spd="slow" advTm="68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885" x="1117600" y="5321300"/>
          <p14:tracePt t="3008" x="1123950" y="5321300"/>
          <p14:tracePt t="3018" x="1174750" y="5321300"/>
          <p14:tracePt t="3023" x="1187450" y="5321300"/>
          <p14:tracePt t="3040" x="1238250" y="5321300"/>
          <p14:tracePt t="3056" x="1352550" y="5321300"/>
          <p14:tracePt t="3073" x="1530350" y="5321300"/>
          <p14:tracePt t="3090" x="1689100" y="5321300"/>
          <p14:tracePt t="3106" x="1803400" y="5321300"/>
          <p14:tracePt t="3123" x="1860550" y="5321300"/>
          <p14:tracePt t="3140" x="2159000" y="5264150"/>
          <p14:tracePt t="3157" x="2247900" y="5251450"/>
          <p14:tracePt t="3173" x="2355850" y="5226050"/>
          <p14:tracePt t="3190" x="2463800" y="5207000"/>
          <p14:tracePt t="3206" x="2609850" y="5143500"/>
          <p14:tracePt t="3223" x="2730500" y="5086350"/>
          <p14:tracePt t="3240" x="2813050" y="5048250"/>
          <p14:tracePt t="3256" x="2921000" y="5003800"/>
          <p14:tracePt t="3273" x="3035300" y="4946650"/>
          <p14:tracePt t="3290" x="3181350" y="4851400"/>
          <p14:tracePt t="3306" x="3327400" y="4781550"/>
          <p14:tracePt t="3323" x="3365500" y="4768850"/>
          <p14:tracePt t="3340" x="3454400" y="4737100"/>
          <p14:tracePt t="3356" x="3524250" y="4692650"/>
          <p14:tracePt t="3373" x="3549650" y="4686300"/>
          <p14:tracePt t="5273" x="3562350" y="4686300"/>
          <p14:tracePt t="5283" x="3575050" y="4679950"/>
          <p14:tracePt t="5292" x="3594100" y="4679950"/>
          <p14:tracePt t="5305" x="3600450" y="4679950"/>
          <p14:tracePt t="5322" x="3651250" y="4673600"/>
          <p14:tracePt t="5338" x="3683000" y="4660900"/>
          <p14:tracePt t="5355" x="3721100" y="4648200"/>
          <p14:tracePt t="5372" x="3816350" y="4610100"/>
          <p14:tracePt t="5388" x="3879850" y="4578350"/>
          <p14:tracePt t="5405" x="3994150" y="4521200"/>
          <p14:tracePt t="5421" x="4108450" y="4476750"/>
          <p14:tracePt t="5438" x="4184650" y="4438650"/>
          <p14:tracePt t="5455" x="4248150" y="4419600"/>
          <p14:tracePt t="5536" x="4254500" y="4400550"/>
          <p14:tracePt t="5545" x="4260850" y="4400550"/>
          <p14:tracePt t="5555" x="4267200" y="4400550"/>
          <p14:tracePt t="5571" x="4279900" y="4387850"/>
          <p14:tracePt t="5625" x="4279900" y="4381500"/>
          <p14:tracePt t="5631" x="4286250" y="4375150"/>
          <p14:tracePt t="5638" x="4292600" y="4375150"/>
          <p14:tracePt t="5654" x="4298950" y="4356100"/>
          <p14:tracePt t="5671" x="4349750" y="4292600"/>
          <p14:tracePt t="5688" x="4368800" y="4267200"/>
          <p14:tracePt t="5704" x="4394200" y="4222750"/>
          <p14:tracePt t="5721" x="4413250" y="4203700"/>
          <p14:tracePt t="5737" x="4438650" y="4171950"/>
          <p14:tracePt t="5754" x="4451350" y="4152900"/>
          <p14:tracePt t="5872" x="4457700" y="4140200"/>
          <p14:tracePt t="5876" x="4464050" y="4133850"/>
          <p14:tracePt t="5892" x="4470400" y="4133850"/>
          <p14:tracePt t="5904" x="4470400" y="4127500"/>
          <p14:tracePt t="5921" x="4476750" y="4114800"/>
          <p14:tracePt t="5937" x="4483100" y="4102100"/>
          <p14:tracePt t="5954" x="4489450" y="4089400"/>
          <p14:tracePt t="5970" x="4495800" y="4083050"/>
          <p14:tracePt t="5987" x="4495800" y="4076700"/>
          <p14:tracePt t="6004" x="4508500" y="4070350"/>
          <p14:tracePt t="6021" x="4521200" y="4051300"/>
          <p14:tracePt t="6038" x="4546600" y="4006850"/>
          <p14:tracePt t="6054" x="4559300" y="3994150"/>
          <p14:tracePt t="6071" x="4591050" y="3937000"/>
          <p14:tracePt t="6088" x="4622800" y="3892550"/>
          <p14:tracePt t="6104" x="4635500" y="3873500"/>
          <p14:tracePt t="6121" x="4648200" y="3860800"/>
          <p14:tracePt t="6138" x="4648200" y="3848100"/>
          <p14:tracePt t="6154" x="4654550" y="3841750"/>
          <p14:tracePt t="6171" x="4660900" y="3829050"/>
          <p14:tracePt t="6204" x="4660900" y="3822700"/>
          <p14:tracePt t="6247" x="4660900" y="3816350"/>
          <p14:tracePt t="6257" x="4667250" y="3810000"/>
          <p14:tracePt t="6281" x="4667250" y="3803650"/>
          <p14:tracePt t="6291" x="4673600" y="3790950"/>
          <p14:tracePt t="6311" x="4673600" y="3784600"/>
          <p14:tracePt t="6327" x="4679950" y="3771900"/>
          <p14:tracePt t="6331" x="4679950" y="3765550"/>
          <p14:tracePt t="6341" x="4686300" y="3759200"/>
          <p14:tracePt t="6354" x="4686300" y="3752850"/>
          <p14:tracePt t="6371" x="4686300" y="3746500"/>
          <p14:tracePt t="6387" x="4692650" y="3727450"/>
          <p14:tracePt t="6404" x="4711700" y="3702050"/>
          <p14:tracePt t="6438" x="4711700" y="3663950"/>
          <p14:tracePt t="6454" x="4711700" y="3644900"/>
          <p14:tracePt t="6471" x="4711700" y="3606800"/>
          <p14:tracePt t="6487" x="4711700" y="3568700"/>
          <p14:tracePt t="6504" x="4711700" y="3543300"/>
          <p14:tracePt t="6521" x="4711700" y="3524250"/>
          <p14:tracePt t="6537" x="4711700" y="3517900"/>
          <p14:tracePt t="6554" x="4711700" y="3511550"/>
          <p14:tracePt t="6589" x="4711700" y="3505200"/>
          <p14:tracePt t="6605" x="4711700" y="3492500"/>
          <p14:tracePt t="6615" x="4711700" y="3486150"/>
          <p14:tracePt t="6625" x="4711700" y="3473450"/>
          <p14:tracePt t="6655" x="4705350" y="3467100"/>
          <p14:tracePt t="6665" x="4699000" y="3454400"/>
          <p14:tracePt t="6821" x="4699000" y="3435350"/>
          <p14:tracePt t="7103" x="4699000" y="3441700"/>
          <p14:tracePt t="7113" x="4699000" y="3448050"/>
          <p14:tracePt t="7123" x="4699000" y="3454400"/>
          <p14:tracePt t="7137" x="4699000" y="3460750"/>
          <p14:tracePt t="7154" x="4711700" y="3460750"/>
          <p14:tracePt t="7185" x="4711700" y="3467100"/>
          <p14:tracePt t="7195" x="4711700" y="3479800"/>
          <p14:tracePt t="7205" x="4711700" y="3486150"/>
          <p14:tracePt t="7220" x="4711700" y="3492500"/>
          <p14:tracePt t="7245" x="4711700" y="3498850"/>
          <p14:tracePt t="7421" x="4711700" y="3505200"/>
          <p14:tracePt t="7556" x="4711700" y="3498850"/>
          <p14:tracePt t="7566" x="4724400" y="3473450"/>
          <p14:tracePt t="7582" x="4724400" y="3467100"/>
          <p14:tracePt t="7592" x="4724400" y="3460750"/>
          <p14:tracePt t="8223" x="4724400" y="3454400"/>
          <p14:tracePt t="8243" x="4718050" y="3454400"/>
          <p14:tracePt t="8431" x="4711700" y="3454400"/>
          <p14:tracePt t="8441" x="4705350" y="3460750"/>
          <p14:tracePt t="8451" x="4699000" y="3460750"/>
          <p14:tracePt t="8461" x="4692650" y="3460750"/>
          <p14:tracePt t="8471" x="4679950" y="3467100"/>
          <p14:tracePt t="8486" x="4673600" y="3467100"/>
          <p14:tracePt t="8503" x="4667250" y="3467100"/>
          <p14:tracePt t="8531" x="4654550" y="3467100"/>
          <p14:tracePt t="8567" x="4648200" y="3467100"/>
          <p14:tracePt t="8607" x="4635500" y="3467100"/>
          <p14:tracePt t="8611" x="4629150" y="3467100"/>
          <p14:tracePt t="9041" x="4622800" y="3467100"/>
          <p14:tracePt t="9055" x="4635500" y="3467100"/>
          <p14:tracePt t="9067" x="4648200" y="3460750"/>
          <p14:tracePt t="9075" x="4673600" y="3448050"/>
          <p14:tracePt t="9085" x="4673600" y="3441700"/>
          <p14:tracePt t="9102" x="4699000" y="3422650"/>
          <p14:tracePt t="9119" x="4724400" y="3403600"/>
          <p14:tracePt t="9135" x="4730750" y="3403600"/>
          <p14:tracePt t="9152" x="4743450" y="3384550"/>
          <p14:tracePt t="9169" x="4762500" y="3365500"/>
          <p14:tracePt t="9185" x="4787900" y="3352800"/>
          <p14:tracePt t="9202" x="4819650" y="3327400"/>
          <p14:tracePt t="9219" x="4845050" y="3308350"/>
          <p14:tracePt t="9235" x="4851400" y="3295650"/>
          <p14:tracePt t="9253" x="4876800" y="3276600"/>
          <p14:tracePt t="9286" x="4889500" y="3263900"/>
          <p14:tracePt t="9302" x="4927600" y="3238500"/>
          <p14:tracePt t="9319" x="4946650" y="3219450"/>
          <p14:tracePt t="9335" x="4965700" y="3213100"/>
          <p14:tracePt t="9352" x="4984750" y="3181350"/>
          <p14:tracePt t="9368" x="5022850" y="3168650"/>
          <p14:tracePt t="9385" x="5041900" y="3155950"/>
          <p14:tracePt t="9401" x="5060950" y="3143250"/>
          <p14:tracePt t="9418" x="5073650" y="3136900"/>
          <p14:tracePt t="9435" x="5092700" y="3124200"/>
          <p14:tracePt t="9452" x="5111750" y="3111500"/>
          <p14:tracePt t="9469" x="5143500" y="3073400"/>
          <p14:tracePt t="9485" x="5168900" y="3054350"/>
          <p14:tracePt t="9503" x="5200650" y="3028950"/>
          <p14:tracePt t="9519" x="5232400" y="2997200"/>
          <p14:tracePt t="9535" x="5245100" y="2978150"/>
          <p14:tracePt t="9552" x="5270500" y="2952750"/>
          <p14:tracePt t="9568" x="5308600" y="2921000"/>
          <p14:tracePt t="9585" x="5327650" y="2901950"/>
          <p14:tracePt t="9602" x="5346700" y="2895600"/>
          <p14:tracePt t="9618" x="5353050" y="2882900"/>
          <p14:tracePt t="9635" x="5359400" y="2876550"/>
          <p14:tracePt t="9652" x="5372100" y="2870200"/>
          <p14:tracePt t="9668" x="5384800" y="2857500"/>
          <p14:tracePt t="9685" x="5416550" y="2825750"/>
          <p14:tracePt t="9702" x="5422900" y="2819400"/>
          <p14:tracePt t="9718" x="5441950" y="2806700"/>
          <p14:tracePt t="9735" x="5461000" y="2787650"/>
          <p14:tracePt t="9752" x="5473700" y="2774950"/>
          <p14:tracePt t="9768" x="5480050" y="2768600"/>
          <p14:tracePt t="9785" x="5505450" y="2736850"/>
          <p14:tracePt t="9802" x="5524500" y="2717800"/>
          <p14:tracePt t="9818" x="5543550" y="2705100"/>
          <p14:tracePt t="9835" x="5562600" y="2679700"/>
          <p14:tracePt t="9852" x="5568950" y="2673350"/>
          <p14:tracePt t="9868" x="5588000" y="2660650"/>
          <p14:tracePt t="9885" x="5594350" y="2641600"/>
          <p14:tracePt t="9902" x="5600700" y="2628900"/>
          <p14:tracePt t="9918" x="5613400" y="2616200"/>
          <p14:tracePt t="9935" x="5632450" y="2584450"/>
          <p14:tracePt t="9952" x="5651500" y="2578100"/>
          <p14:tracePt t="9969" x="5670550" y="2546350"/>
          <p14:tracePt t="9985" x="5689600" y="2514600"/>
          <p14:tracePt t="10003" x="5715000" y="2482850"/>
          <p14:tracePt t="10019" x="5740400" y="2457450"/>
          <p14:tracePt t="10035" x="5746750" y="2438400"/>
          <p14:tracePt t="10051" x="5765800" y="2419350"/>
          <p14:tracePt t="10069" x="5778500" y="2400300"/>
          <p14:tracePt t="10085" x="5791200" y="2387600"/>
          <p14:tracePt t="10101" x="5797550" y="2374900"/>
          <p14:tracePt t="10118" x="5829300" y="2349500"/>
          <p14:tracePt t="10135" x="5835650" y="2336800"/>
          <p14:tracePt t="10151" x="5861050" y="2305050"/>
          <p14:tracePt t="10168" x="5892800" y="2266950"/>
          <p14:tracePt t="10185" x="5892800" y="2254250"/>
          <p14:tracePt t="10201" x="5911850" y="2241550"/>
          <p14:tracePt t="10218" x="5937250" y="2216150"/>
          <p14:tracePt t="10235" x="5949950" y="2203450"/>
          <p14:tracePt t="10252" x="5962650" y="2178050"/>
          <p14:tracePt t="10268" x="5981700" y="2152650"/>
          <p14:tracePt t="10285" x="5981700" y="2146300"/>
          <p14:tracePt t="10301" x="5994400" y="2127250"/>
          <p14:tracePt t="10318" x="6013450" y="2108200"/>
          <p14:tracePt t="10335" x="6038850" y="2076450"/>
          <p14:tracePt t="10351" x="6051550" y="2057400"/>
          <p14:tracePt t="10368" x="6083300" y="2025650"/>
          <p14:tracePt t="10385" x="6102350" y="2006600"/>
          <p14:tracePt t="10401" x="6108700" y="2000250"/>
          <p14:tracePt t="10418" x="6115050" y="1993900"/>
          <p14:tracePt t="10435" x="6127750" y="1981200"/>
          <p14:tracePt t="10451" x="6134100" y="1981200"/>
          <p14:tracePt t="10468" x="6153150" y="1962150"/>
          <p14:tracePt t="10484" x="6159500" y="1962150"/>
          <p14:tracePt t="10501" x="6159500" y="1955800"/>
          <p14:tracePt t="10518" x="6172200" y="1943100"/>
          <p14:tracePt t="10535" x="6184900" y="1936750"/>
          <p14:tracePt t="10551" x="6197600" y="1924050"/>
          <p14:tracePt t="10584" x="6210300" y="1911350"/>
          <p14:tracePt t="10601" x="6223000" y="1905000"/>
          <p14:tracePt t="10618" x="6235700" y="1892300"/>
          <p14:tracePt t="10634" x="6254750" y="1873250"/>
          <p14:tracePt t="10651" x="6273800" y="1854200"/>
          <p14:tracePt t="10668" x="6280150" y="1854200"/>
          <p14:tracePt t="10685" x="6286500" y="1835150"/>
          <p14:tracePt t="10718" x="6299200" y="1828800"/>
          <p14:tracePt t="10888" x="6305550" y="1822450"/>
          <p14:tracePt t="10928" x="6311900" y="1816100"/>
          <p14:tracePt t="12890" x="6311900" y="1822450"/>
          <p14:tracePt t="12894" x="6311900" y="1835150"/>
          <p14:tracePt t="12904" x="6311900" y="1854200"/>
          <p14:tracePt t="12916" x="6305550" y="1873250"/>
          <p14:tracePt t="12933" x="6305550" y="1885950"/>
          <p14:tracePt t="12949" x="6305550" y="1898650"/>
          <p14:tracePt t="13374" x="6305550" y="1905000"/>
          <p14:tracePt t="13390" x="6299200" y="1917700"/>
          <p14:tracePt t="13394" x="6299200" y="1924050"/>
          <p14:tracePt t="13404" x="6299200" y="1936750"/>
          <p14:tracePt t="13416" x="6299200" y="1962150"/>
          <p14:tracePt t="13432" x="6299200" y="1993900"/>
          <p14:tracePt t="13449" x="6292850" y="2038350"/>
          <p14:tracePt t="13466" x="6292850" y="2063750"/>
          <p14:tracePt t="13482" x="6292850" y="2089150"/>
          <p14:tracePt t="13499" x="6286500" y="2139950"/>
          <p14:tracePt t="13516" x="6280150" y="2190750"/>
          <p14:tracePt t="13532" x="6280150" y="2203450"/>
          <p14:tracePt t="13550" x="6267450" y="2266950"/>
          <p14:tracePt t="13565" x="6261100" y="2311400"/>
          <p14:tracePt t="13582" x="6254750" y="2400300"/>
          <p14:tracePt t="13599" x="6254750" y="2482850"/>
          <p14:tracePt t="13616" x="6235700" y="2609850"/>
          <p14:tracePt t="13632" x="6229350" y="2698750"/>
          <p14:tracePt t="13649" x="6210300" y="2800350"/>
          <p14:tracePt t="13666" x="6184900" y="2870200"/>
          <p14:tracePt t="13682" x="6172200" y="2927350"/>
          <p14:tracePt t="13699" x="6159500" y="3003550"/>
          <p14:tracePt t="13715" x="6140450" y="3054350"/>
          <p14:tracePt t="13732" x="6134100" y="3092450"/>
          <p14:tracePt t="13749" x="6127750" y="3175000"/>
          <p14:tracePt t="13766" x="6121400" y="3270250"/>
          <p14:tracePt t="13782" x="6115050" y="3346450"/>
          <p14:tracePt t="13799" x="6108700" y="3378200"/>
          <p14:tracePt t="13816" x="6108700" y="3397250"/>
          <p14:tracePt t="13832" x="6096000" y="3479800"/>
          <p14:tracePt t="13849" x="6083300" y="3556000"/>
          <p14:tracePt t="13866" x="6064250" y="3651250"/>
          <p14:tracePt t="13882" x="6032500" y="3721100"/>
          <p14:tracePt t="13899" x="6019800" y="3829050"/>
          <p14:tracePt t="13915" x="6013450" y="3867150"/>
          <p14:tracePt t="13932" x="6013450" y="3924300"/>
          <p14:tracePt t="13949" x="5994400" y="3975100"/>
          <p14:tracePt t="13965" x="5988050" y="4013200"/>
          <p14:tracePt t="14040" x="5988050" y="4006850"/>
          <p14:tracePt t="14050" x="5988050" y="3981450"/>
          <p14:tracePt t="14060" x="5988050" y="3937000"/>
          <p14:tracePt t="14076" x="5988050" y="3917950"/>
          <p14:tracePt t="14082" x="5988050" y="3898900"/>
          <p14:tracePt t="14100" x="5988050" y="3867150"/>
          <p14:tracePt t="14115" x="5988050" y="3860800"/>
          <p14:tracePt t="14131" x="5988050" y="3778250"/>
          <p14:tracePt t="14149" x="5988050" y="3714750"/>
          <p14:tracePt t="14165" x="5988050" y="3651250"/>
          <p14:tracePt t="14182" x="5988050" y="3575050"/>
          <p14:tracePt t="14199" x="5988050" y="3556000"/>
          <p14:tracePt t="14215" x="5994400" y="3517900"/>
          <p14:tracePt t="14232" x="5994400" y="3473450"/>
          <p14:tracePt t="14248" x="5994400" y="3460750"/>
          <p14:tracePt t="14338" x="5994400" y="3454400"/>
          <p14:tracePt t="14342" x="5994400" y="3460750"/>
          <p14:tracePt t="14348" x="5988050" y="3467100"/>
          <p14:tracePt t="14365" x="5949950" y="3536950"/>
          <p14:tracePt t="14382" x="5867400" y="3638550"/>
          <p14:tracePt t="14398" x="5835650" y="3676650"/>
          <p14:tracePt t="14415" x="5772150" y="3752850"/>
          <p14:tracePt t="14432" x="5746750" y="3797300"/>
          <p14:tracePt t="14448" x="5727700" y="3835400"/>
          <p14:tracePt t="14465" x="5721350" y="3841750"/>
          <p14:tracePt t="14550" x="5715000" y="3848100"/>
          <p14:tracePt t="14560" x="5708650" y="3848100"/>
          <p14:tracePt t="14565" x="5708650" y="3841750"/>
          <p14:tracePt t="14581" x="5708650" y="3829050"/>
          <p14:tracePt t="14598" x="5702300" y="3778250"/>
          <p14:tracePt t="14615" x="5670550" y="3644900"/>
          <p14:tracePt t="14632" x="5651500" y="3549650"/>
          <p14:tracePt t="14648" x="5626100" y="3448050"/>
          <p14:tracePt t="14665" x="5607050" y="3416300"/>
          <p14:tracePt t="14681" x="5575300" y="3302000"/>
          <p14:tracePt t="14698" x="5549900" y="3270250"/>
          <p14:tracePt t="14715" x="5537200" y="3244850"/>
          <p14:tracePt t="14802" x="5530850" y="3238500"/>
          <p14:tracePt t="14806" x="5524500" y="3244850"/>
          <p14:tracePt t="14816" x="5511800" y="3251200"/>
          <p14:tracePt t="14831" x="5486400" y="3270250"/>
          <p14:tracePt t="14848" x="5422900" y="3321050"/>
          <p14:tracePt t="14866" x="5353050" y="3384550"/>
          <p14:tracePt t="14881" x="5334000" y="3390900"/>
          <p14:tracePt t="14898" x="5295900" y="3441700"/>
          <p14:tracePt t="14915" x="5264150" y="3479800"/>
          <p14:tracePt t="14931" x="5257800" y="3486150"/>
          <p14:tracePt t="14948" x="5238750" y="3498850"/>
          <p14:tracePt t="15034" x="5232400" y="3498850"/>
          <p14:tracePt t="15044" x="5226050" y="3473450"/>
          <p14:tracePt t="15048" x="5219700" y="3467100"/>
          <p14:tracePt t="15065" x="5207000" y="3422650"/>
          <p14:tracePt t="15082" x="5175250" y="3346450"/>
          <p14:tracePt t="15098" x="5143500" y="3282950"/>
          <p14:tracePt t="15114" x="5124450" y="3263900"/>
          <p14:tracePt t="15170" x="5118100" y="3257550"/>
          <p14:tracePt t="15191" x="5099050" y="3257550"/>
          <p14:tracePt t="15194" x="5092700" y="3257550"/>
          <p14:tracePt t="15205" x="5080000" y="3276600"/>
          <p14:tracePt t="15214" x="5048250" y="3314700"/>
          <p14:tracePt t="15231" x="4984750" y="3371850"/>
          <p14:tracePt t="15248" x="4953000" y="3403600"/>
          <p14:tracePt t="15264" x="4902200" y="3454400"/>
          <p14:tracePt t="15281" x="4883150" y="3486150"/>
          <p14:tracePt t="15298" x="4864100" y="3505200"/>
          <p14:tracePt t="15314" x="4851400" y="3530600"/>
          <p14:tracePt t="15331" x="4832350" y="3556000"/>
          <p14:tracePt t="15348" x="4813300" y="3581400"/>
          <p14:tracePt t="15365" x="4806950" y="3600450"/>
          <p14:tracePt t="21875" x="4806950" y="3606800"/>
          <p14:tracePt t="21893" x="4794250" y="3619500"/>
          <p14:tracePt t="21897" x="4794250" y="3625850"/>
          <p14:tracePt t="21910" x="4787900" y="3638550"/>
          <p14:tracePt t="21926" x="4781550" y="3651250"/>
          <p14:tracePt t="21943" x="4781550" y="3676650"/>
          <p14:tracePt t="21960" x="4775200" y="3695700"/>
          <p14:tracePt t="21977" x="4768850" y="3714750"/>
          <p14:tracePt t="21993" x="4762500" y="3727450"/>
          <p14:tracePt t="22010" x="4762500" y="3740150"/>
          <p14:tracePt t="22026" x="4762500" y="3746500"/>
          <p14:tracePt t="22043" x="4756150" y="3765550"/>
          <p14:tracePt t="22060" x="4756150" y="3771900"/>
          <p14:tracePt t="22076" x="4756150" y="3778250"/>
          <p14:tracePt t="22099" x="4756150" y="3784600"/>
          <p14:tracePt t="22110" x="4756150" y="3790950"/>
          <p14:tracePt t="22126" x="4756150" y="3797300"/>
          <p14:tracePt t="22143" x="4756150" y="3816350"/>
          <p14:tracePt t="22160" x="4756150" y="3835400"/>
          <p14:tracePt t="22176" x="4756150" y="3860800"/>
          <p14:tracePt t="22193" x="4756150" y="3879850"/>
          <p14:tracePt t="22209" x="4756150" y="3905250"/>
          <p14:tracePt t="22226" x="4756150" y="3917950"/>
          <p14:tracePt t="22243" x="4756150" y="3930650"/>
          <p14:tracePt t="22259" x="4756150" y="3968750"/>
          <p14:tracePt t="22276" x="4756150" y="4013200"/>
          <p14:tracePt t="22293" x="4756150" y="4051300"/>
          <p14:tracePt t="22309" x="4756150" y="4064000"/>
          <p14:tracePt t="22326" x="4756150" y="4083050"/>
          <p14:tracePt t="22343" x="4756150" y="4095750"/>
          <p14:tracePt t="22359" x="4756150" y="4108450"/>
          <p14:tracePt t="22376" x="4756150" y="4114800"/>
          <p14:tracePt t="22393" x="4756150" y="4127500"/>
          <p14:tracePt t="22410" x="4756150" y="4146550"/>
          <p14:tracePt t="22427" x="4756150" y="4184650"/>
          <p14:tracePt t="22443" x="4756150" y="4210050"/>
          <p14:tracePt t="22459" x="4756150" y="4235450"/>
          <p14:tracePt t="22476" x="4756150" y="4260850"/>
          <p14:tracePt t="22493" x="4756150" y="4311650"/>
          <p14:tracePt t="22509" x="4756150" y="4343400"/>
          <p14:tracePt t="22526" x="4756150" y="4349750"/>
          <p14:tracePt t="22543" x="4756150" y="4356100"/>
          <p14:tracePt t="22579" x="4756150" y="4362450"/>
          <p14:tracePt t="22589" x="4749800" y="4368800"/>
          <p14:tracePt t="22605" x="4749800" y="4381500"/>
          <p14:tracePt t="22615" x="4749800" y="4400550"/>
          <p14:tracePt t="22626" x="4737100" y="4413250"/>
          <p14:tracePt t="22642" x="4737100" y="4419600"/>
          <p14:tracePt t="22827" x="4724400" y="4419600"/>
          <p14:tracePt t="22831" x="4724400" y="4413250"/>
          <p14:tracePt t="22848" x="4724400" y="4406900"/>
          <p14:tracePt t="22859" x="4718050" y="4400550"/>
          <p14:tracePt t="22876" x="4711700" y="4381500"/>
          <p14:tracePt t="22892" x="4699000" y="4368800"/>
          <p14:tracePt t="22909" x="4692650" y="4337050"/>
          <p14:tracePt t="22926" x="4686300" y="4330700"/>
          <p14:tracePt t="22942" x="4673600" y="4318000"/>
          <p14:tracePt t="22959" x="4654550" y="4311650"/>
          <p14:tracePt t="22976" x="4635500" y="4305300"/>
          <p14:tracePt t="22993" x="4603750" y="4292600"/>
          <p14:tracePt t="23009" x="4565650" y="4279900"/>
          <p14:tracePt t="23025" x="4559300" y="4279900"/>
          <p14:tracePt t="23043" x="4514850" y="4273550"/>
          <p14:tracePt t="23059" x="4495800" y="4273550"/>
          <p14:tracePt t="23092" x="4489450" y="4273550"/>
          <p14:tracePt t="23109" x="4476750" y="4273550"/>
          <p14:tracePt t="23142" x="4457700" y="4279900"/>
          <p14:tracePt t="23159" x="4445000" y="4298950"/>
          <p14:tracePt t="23192" x="4432300" y="4311650"/>
          <p14:tracePt t="23209" x="4432300" y="4330700"/>
          <p14:tracePt t="23225" x="4432300" y="4349750"/>
          <p14:tracePt t="23242" x="4419600" y="4381500"/>
          <p14:tracePt t="23259" x="4413250" y="4394200"/>
          <p14:tracePt t="23275" x="4413250" y="4451350"/>
          <p14:tracePt t="23292" x="4413250" y="4470400"/>
          <p14:tracePt t="23309" x="4413250" y="4483100"/>
          <p14:tracePt t="23325" x="4413250" y="4514850"/>
          <p14:tracePt t="23342" x="4413250" y="4546600"/>
          <p14:tracePt t="23358" x="4413250" y="4559300"/>
          <p14:tracePt t="23375" x="4419600" y="4578350"/>
          <p14:tracePt t="23391" x="4432300" y="4603750"/>
          <p14:tracePt t="23408" x="4445000" y="4610100"/>
          <p14:tracePt t="23425" x="4457700" y="4622800"/>
          <p14:tracePt t="23442" x="4483100" y="4635500"/>
          <p14:tracePt t="23459" x="4495800" y="4648200"/>
          <p14:tracePt t="23475" x="4521200" y="4660900"/>
          <p14:tracePt t="23493" x="4527550" y="4660900"/>
          <p14:tracePt t="23508" x="4546600" y="4660900"/>
          <p14:tracePt t="23525" x="4552950" y="4660900"/>
          <p14:tracePt t="23542" x="4559300" y="4660900"/>
          <p14:tracePt t="23544" x="4565650" y="4660900"/>
          <p14:tracePt t="23558" x="4572000" y="4660900"/>
          <p14:tracePt t="23575" x="4584700" y="4660900"/>
          <p14:tracePt t="23592" x="4591050" y="4660900"/>
          <p14:tracePt t="23608" x="4616450" y="4660900"/>
          <p14:tracePt t="23625" x="4635500" y="4660900"/>
          <p14:tracePt t="23642" x="4641850" y="4660900"/>
          <p14:tracePt t="23716" x="4654550" y="4660900"/>
          <p14:tracePt t="23719" x="4660900" y="4660900"/>
          <p14:tracePt t="23736" x="4667250" y="4660900"/>
          <p14:tracePt t="23745" x="4679950" y="4660900"/>
          <p14:tracePt t="23759" x="4699000" y="4660900"/>
          <p14:tracePt t="23775" x="4724400" y="4660900"/>
          <p14:tracePt t="23792" x="4743450" y="4654550"/>
          <p14:tracePt t="23809" x="4762500" y="4641850"/>
          <p14:tracePt t="25092" x="4768850" y="4641850"/>
          <p14:tracePt t="25097" x="4775200" y="4635500"/>
          <p14:tracePt t="25108" x="4775200" y="4629150"/>
          <p14:tracePt t="32316" x="4781550" y="4622800"/>
          <p14:tracePt t="32331" x="6127750" y="5530850"/>
          <p14:tracePt t="32335" x="6197600" y="5549900"/>
          <p14:tracePt t="32352" x="6254750" y="5556250"/>
          <p14:tracePt t="32369" x="6375400" y="5562600"/>
          <p14:tracePt t="32386" x="6553200" y="5562600"/>
          <p14:tracePt t="32402" x="6686550" y="5562600"/>
          <p14:tracePt t="32419" x="6788150" y="5562600"/>
          <p14:tracePt t="32436" x="7010400" y="5575300"/>
          <p14:tracePt t="32452" x="7112000" y="5575300"/>
          <p14:tracePt t="32469" x="7264400" y="5575300"/>
          <p14:tracePt t="32486" x="7416800" y="5575300"/>
          <p14:tracePt t="32502" x="7543800" y="5575300"/>
          <p14:tracePt t="32519" x="7689850" y="5575300"/>
          <p14:tracePt t="32536" x="7835900" y="5575300"/>
          <p14:tracePt t="32552" x="7880350" y="5575300"/>
          <p14:tracePt t="32569" x="7943850" y="5575300"/>
          <p14:tracePt t="32586" x="8089900" y="5562600"/>
          <p14:tracePt t="32602" x="8172450" y="5530850"/>
          <p14:tracePt t="32619" x="8261350" y="5505450"/>
          <p14:tracePt t="32635" x="8318500" y="5486400"/>
          <p14:tracePt t="32652" x="8477250" y="5448300"/>
          <p14:tracePt t="32669" x="8693150" y="5378450"/>
          <p14:tracePt t="32685" x="8902700" y="5321300"/>
          <p14:tracePt t="32702" x="9004300" y="5283200"/>
          <p14:tracePt t="32719" x="9251950" y="5200650"/>
          <p14:tracePt t="32735" x="9321800" y="5168900"/>
          <p14:tracePt t="32752" x="9429750" y="5130800"/>
          <p14:tracePt t="32769" x="9563100" y="5067300"/>
          <p14:tracePt t="32785" x="9639300" y="5035550"/>
          <p14:tracePt t="32802" x="9728200" y="4978400"/>
          <p14:tracePt t="32818" x="9779000" y="4946650"/>
          <p14:tracePt t="32835" x="9798050" y="4927600"/>
          <p14:tracePt t="32852" x="9861550" y="4889500"/>
          <p14:tracePt t="32868" x="9906000" y="4864100"/>
          <p14:tracePt t="32885" x="9969500" y="4813300"/>
          <p14:tracePt t="32902" x="9994900" y="4794250"/>
          <p14:tracePt t="32918" x="10013950" y="4768850"/>
          <p14:tracePt t="32935" x="10077450" y="4711700"/>
          <p14:tracePt t="32952" x="10109200" y="4686300"/>
          <p14:tracePt t="32968" x="10128250" y="4660900"/>
          <p14:tracePt t="32985" x="10160000" y="4629150"/>
          <p14:tracePt t="33002" x="10191750" y="4597400"/>
          <p14:tracePt t="33018" x="10198100" y="4572000"/>
          <p14:tracePt t="33035" x="10217150" y="4527550"/>
          <p14:tracePt t="33052" x="10217150" y="4464050"/>
          <p14:tracePt t="33069" x="10217150" y="4406900"/>
          <p14:tracePt t="33085" x="10217150" y="4305300"/>
          <p14:tracePt t="33102" x="10210800" y="4229100"/>
          <p14:tracePt t="33119" x="10210800" y="4191000"/>
          <p14:tracePt t="33135" x="10198100" y="4076700"/>
          <p14:tracePt t="33152" x="10191750" y="3956050"/>
          <p14:tracePt t="33168" x="10166350" y="3867150"/>
          <p14:tracePt t="33185" x="10147300" y="3790950"/>
          <p14:tracePt t="33202" x="10140950" y="3683000"/>
          <p14:tracePt t="33218" x="10134600" y="3619500"/>
          <p14:tracePt t="33235" x="10134600" y="3549650"/>
          <p14:tracePt t="33252" x="10128250" y="3448050"/>
          <p14:tracePt t="33268" x="10128250" y="3384550"/>
          <p14:tracePt t="33285" x="10121900" y="3302000"/>
          <p14:tracePt t="33302" x="10115550" y="3225800"/>
          <p14:tracePt t="33318" x="10109200" y="3206750"/>
          <p14:tracePt t="33335" x="10096500" y="3155950"/>
          <p14:tracePt t="33352" x="10096500" y="3117850"/>
          <p14:tracePt t="33368" x="10083800" y="3067050"/>
          <p14:tracePt t="33385" x="10077450" y="3016250"/>
          <p14:tracePt t="33401" x="10071100" y="2997200"/>
          <p14:tracePt t="33418" x="10020300" y="2927350"/>
          <p14:tracePt t="33435" x="9994900" y="2882900"/>
          <p14:tracePt t="33451" x="9975850" y="2838450"/>
          <p14:tracePt t="33468" x="9963150" y="2819400"/>
          <p14:tracePt t="33485" x="9950450" y="2806700"/>
          <p14:tracePt t="33545" x="9944100" y="2806700"/>
          <p14:tracePt t="33597" x="9931400" y="2806700"/>
          <p14:tracePt t="33617" x="9925050" y="2806700"/>
          <p14:tracePt t="33627" x="9912350" y="2806700"/>
          <p14:tracePt t="33637" x="9899650" y="2806700"/>
          <p14:tracePt t="33651" x="9874250" y="2844800"/>
          <p14:tracePt t="33668" x="9829800" y="2876550"/>
          <p14:tracePt t="33685" x="9817100" y="2914650"/>
          <p14:tracePt t="33701" x="9779000" y="2952750"/>
          <p14:tracePt t="33718" x="9734550" y="3054350"/>
          <p14:tracePt t="33735" x="9709150" y="3117850"/>
          <p14:tracePt t="33751" x="9696450" y="3168650"/>
          <p14:tracePt t="33768" x="9696450" y="3225800"/>
          <p14:tracePt t="33785" x="9671050" y="3270250"/>
          <p14:tracePt t="33801" x="9664700" y="3327400"/>
          <p14:tracePt t="33818" x="9658350" y="3397250"/>
          <p14:tracePt t="33835" x="9658350" y="3460750"/>
          <p14:tracePt t="33852" x="9645650" y="3632200"/>
          <p14:tracePt t="33868" x="9626600" y="3721100"/>
          <p14:tracePt t="33884" x="9626600" y="3765550"/>
          <p14:tracePt t="33901" x="9620250" y="3841750"/>
          <p14:tracePt t="33918" x="9620250" y="3937000"/>
          <p14:tracePt t="33934" x="9620250" y="3994150"/>
          <p14:tracePt t="33951" x="9620250" y="4057650"/>
          <p14:tracePt t="33967" x="9620250" y="4095750"/>
          <p14:tracePt t="33984" x="9645650" y="4171950"/>
          <p14:tracePt t="34001" x="9671050" y="4254500"/>
          <p14:tracePt t="34017" x="9683750" y="4318000"/>
          <p14:tracePt t="34034" x="9702800" y="4375150"/>
          <p14:tracePt t="34050" x="9740900" y="4457700"/>
          <p14:tracePt t="34067" x="9766300" y="4521200"/>
          <p14:tracePt t="34084" x="9798050" y="4597400"/>
          <p14:tracePt t="34101" x="9842500" y="4705350"/>
          <p14:tracePt t="34118" x="9899650" y="4806950"/>
          <p14:tracePt t="34134" x="9975850" y="4953000"/>
          <p14:tracePt t="34151" x="10033000" y="5029200"/>
          <p14:tracePt t="34167" x="10045700" y="5048250"/>
          <p14:tracePt t="34184" x="10064750" y="5080000"/>
          <p14:tracePt t="34201" x="10071100" y="5086350"/>
          <p14:tracePt t="34237" x="10077450" y="5092700"/>
          <p14:tracePt t="34293" x="10083800" y="5092700"/>
          <p14:tracePt t="34307" x="10102850" y="5092700"/>
          <p14:tracePt t="34323" x="10121900" y="5092700"/>
          <p14:tracePt t="34333" x="10128250" y="5092700"/>
          <p14:tracePt t="34337" x="10140950" y="5092700"/>
          <p14:tracePt t="34351" x="10166350" y="5092700"/>
          <p14:tracePt t="34367" x="10229850" y="5060950"/>
          <p14:tracePt t="34384" x="10280650" y="5022850"/>
          <p14:tracePt t="34401" x="10325100" y="4984750"/>
          <p14:tracePt t="34418" x="10382250" y="4940300"/>
          <p14:tracePt t="34434" x="10414000" y="4895850"/>
          <p14:tracePt t="34451" x="10426700" y="4883150"/>
          <p14:tracePt t="34467" x="10445750" y="4826000"/>
          <p14:tracePt t="34484" x="10452100" y="4800600"/>
          <p14:tracePt t="34501" x="10471150" y="4724400"/>
          <p14:tracePt t="34517" x="10483850" y="4654550"/>
          <p14:tracePt t="34534" x="10502900" y="4578350"/>
          <p14:tracePt t="34551" x="10502900" y="4540250"/>
          <p14:tracePt t="34568" x="10521950" y="4489450"/>
          <p14:tracePt t="34584" x="10528300" y="4438650"/>
          <p14:tracePt t="34601" x="10528300" y="4381500"/>
          <p14:tracePt t="34617" x="10528300" y="4292600"/>
          <p14:tracePt t="34634" x="10528300" y="4216400"/>
          <p14:tracePt t="34651" x="10528300" y="4178300"/>
          <p14:tracePt t="34667" x="10528300" y="4095750"/>
          <p14:tracePt t="34684" x="10528300" y="3956050"/>
          <p14:tracePt t="34700" x="10528300" y="3867150"/>
          <p14:tracePt t="34717" x="10528300" y="3784600"/>
          <p14:tracePt t="34734" x="10528300" y="3727450"/>
          <p14:tracePt t="34750" x="10528300" y="3606800"/>
          <p14:tracePt t="34767" x="10528300" y="3530600"/>
          <p14:tracePt t="34784" x="10528300" y="3441700"/>
          <p14:tracePt t="34800" x="10528300" y="3352800"/>
          <p14:tracePt t="34817" x="10528300" y="3200400"/>
          <p14:tracePt t="34834" x="10528300" y="3130550"/>
          <p14:tracePt t="34850" x="10528300" y="3009900"/>
          <p14:tracePt t="34867" x="10528300" y="2901950"/>
          <p14:tracePt t="34884" x="10515600" y="2787650"/>
          <p14:tracePt t="34900" x="10509250" y="2679700"/>
          <p14:tracePt t="34917" x="10490200" y="2584450"/>
          <p14:tracePt t="34934" x="10477500" y="2559050"/>
          <p14:tracePt t="34950" x="10471150" y="2514600"/>
          <p14:tracePt t="34967" x="10452100" y="2463800"/>
          <p14:tracePt t="34984" x="10414000" y="2400300"/>
          <p14:tracePt t="35000" x="10382250" y="2355850"/>
          <p14:tracePt t="35017" x="10369550" y="2336800"/>
          <p14:tracePt t="35034" x="10350500" y="2305050"/>
          <p14:tracePt t="35050" x="10325100" y="2286000"/>
          <p14:tracePt t="35067" x="10293350" y="2266950"/>
          <p14:tracePt t="35084" x="10261600" y="2254250"/>
          <p14:tracePt t="35100" x="10217150" y="2241550"/>
          <p14:tracePt t="35117" x="10198100" y="2241550"/>
          <p14:tracePt t="35134" x="10160000" y="2241550"/>
          <p14:tracePt t="35150" x="10096500" y="2241550"/>
          <p14:tracePt t="35167" x="10033000" y="2241550"/>
          <p14:tracePt t="35184" x="9937750" y="2241550"/>
          <p14:tracePt t="35201" x="9842500" y="2254250"/>
          <p14:tracePt t="35217" x="9823450" y="2254250"/>
          <p14:tracePt t="35234" x="9740900" y="2286000"/>
          <p14:tracePt t="35250" x="9652000" y="2336800"/>
          <p14:tracePt t="35267" x="9626600" y="2355850"/>
          <p14:tracePt t="35283" x="9607550" y="2362200"/>
          <p14:tracePt t="35300" x="9569450" y="2400300"/>
          <p14:tracePt t="35317" x="9544050" y="2419350"/>
          <p14:tracePt t="35333" x="9525000" y="2444750"/>
          <p14:tracePt t="35350" x="9499600" y="2508250"/>
          <p14:tracePt t="35367" x="9480550" y="2578100"/>
          <p14:tracePt t="35383" x="9461500" y="2686050"/>
          <p14:tracePt t="35400" x="9455150" y="2762250"/>
          <p14:tracePt t="35417" x="9442450" y="2832100"/>
          <p14:tracePt t="35433" x="9442450" y="2889250"/>
          <p14:tracePt t="35450" x="9442450" y="2921000"/>
          <p14:tracePt t="35467" x="9442450" y="2990850"/>
          <p14:tracePt t="35483" x="9442450" y="3048000"/>
          <p14:tracePt t="35500" x="9442450" y="3079750"/>
          <p14:tracePt t="35517" x="9442450" y="3175000"/>
          <p14:tracePt t="35533" x="9442450" y="3333750"/>
          <p14:tracePt t="35550" x="9442450" y="3448050"/>
          <p14:tracePt t="35567" x="9442450" y="3549650"/>
          <p14:tracePt t="35583" x="9442450" y="3683000"/>
          <p14:tracePt t="35600" x="9436100" y="3727450"/>
          <p14:tracePt t="35617" x="9436100" y="3790950"/>
          <p14:tracePt t="35633" x="9436100" y="3867150"/>
          <p14:tracePt t="35650" x="9436100" y="3937000"/>
          <p14:tracePt t="35666" x="9436100" y="4064000"/>
          <p14:tracePt t="35683" x="9436100" y="4121150"/>
          <p14:tracePt t="35700" x="9436100" y="4210050"/>
          <p14:tracePt t="35716" x="9455150" y="4292600"/>
          <p14:tracePt t="35733" x="9474200" y="4368800"/>
          <p14:tracePt t="35751" x="9505950" y="4483100"/>
          <p14:tracePt t="35766" x="9531350" y="4546600"/>
          <p14:tracePt t="35783" x="9544050" y="4572000"/>
          <p14:tracePt t="35800" x="9582150" y="4622800"/>
          <p14:tracePt t="35816" x="9626600" y="4686300"/>
          <p14:tracePt t="35833" x="9671050" y="4724400"/>
          <p14:tracePt t="35850" x="9728200" y="4787900"/>
          <p14:tracePt t="35867" x="9791700" y="4832350"/>
          <p14:tracePt t="35883" x="9817100" y="4851400"/>
          <p14:tracePt t="35900" x="9842500" y="4864100"/>
          <p14:tracePt t="35916" x="9874250" y="4883150"/>
          <p14:tracePt t="35933" x="9886950" y="4902200"/>
          <p14:tracePt t="35950" x="9899650" y="4921250"/>
          <p14:tracePt t="35983" x="9918700" y="4921250"/>
          <p14:tracePt t="39003" x="9918700" y="4933950"/>
          <p14:tracePt t="39020" x="9918700" y="4946650"/>
          <p14:tracePt t="39030" x="9918700" y="4953000"/>
          <p14:tracePt t="39064" x="9918700" y="4965700"/>
          <p14:tracePt t="39362" x="9912350" y="4972050"/>
          <p14:tracePt t="39368" x="9906000" y="4972050"/>
          <p14:tracePt t="39411" x="9886950" y="4978400"/>
          <p14:tracePt t="39427" x="9874250" y="4978400"/>
          <p14:tracePt t="39444" x="9867900" y="4978400"/>
          <p14:tracePt t="39454" x="9861550" y="4978400"/>
          <p14:tracePt t="39464" x="9855200" y="4978400"/>
          <p14:tracePt t="39480" x="9842500" y="4978400"/>
          <p14:tracePt t="39497" x="9817100" y="4978400"/>
          <p14:tracePt t="39514" x="9791700" y="4978400"/>
          <p14:tracePt t="39530" x="9779000" y="4978400"/>
          <p14:tracePt t="39547" x="9772650" y="4978400"/>
          <p14:tracePt t="39550" x="9766300" y="4978400"/>
          <p14:tracePt t="39564" x="9759950" y="4978400"/>
          <p14:tracePt t="39690" x="9740900" y="4978400"/>
          <p14:tracePt t="39706" x="9728200" y="4978400"/>
          <p14:tracePt t="39715" x="9721850" y="4984750"/>
          <p14:tracePt t="39720" x="9715500" y="4991100"/>
          <p14:tracePt t="39730" x="9702800" y="4997450"/>
          <p14:tracePt t="39747" x="9696450" y="5010150"/>
          <p14:tracePt t="39764" x="9683750" y="5016500"/>
          <p14:tracePt t="39780" x="9671050" y="5029200"/>
          <p14:tracePt t="39797" x="9645650" y="5054600"/>
          <p14:tracePt t="39814" x="9613900" y="5080000"/>
          <p14:tracePt t="39830" x="9601200" y="5092700"/>
          <p14:tracePt t="39847" x="9594850" y="5105400"/>
          <p14:tracePt t="39864" x="9588500" y="5111750"/>
          <p14:tracePt t="39880" x="9582150" y="5111750"/>
          <p14:tracePt t="39897" x="9569450" y="5137150"/>
          <p14:tracePt t="39914" x="9550400" y="5149850"/>
          <p14:tracePt t="39930" x="9537700" y="5156200"/>
          <p14:tracePt t="39947" x="9518650" y="5168900"/>
          <p14:tracePt t="39963" x="9486900" y="5194300"/>
          <p14:tracePt t="39980" x="9442450" y="5213350"/>
          <p14:tracePt t="39997" x="9398000" y="5238750"/>
          <p14:tracePt t="40013" x="9347200" y="5257800"/>
          <p14:tracePt t="40030" x="9302750" y="5270500"/>
          <p14:tracePt t="40047" x="9277350" y="5283200"/>
          <p14:tracePt t="40064" x="9245600" y="5295900"/>
          <p14:tracePt t="40080" x="9213850" y="5295900"/>
          <p14:tracePt t="40097" x="9163050" y="5314950"/>
          <p14:tracePt t="40113" x="9105900" y="5321300"/>
          <p14:tracePt t="40130" x="9074150" y="5327650"/>
          <p14:tracePt t="40147" x="8997950" y="5340350"/>
          <p14:tracePt t="40163" x="8890000" y="5359400"/>
          <p14:tracePt t="40180" x="8807450" y="5384800"/>
          <p14:tracePt t="40197" x="8743950" y="5391150"/>
          <p14:tracePt t="40213" x="8661400" y="5403850"/>
          <p14:tracePt t="40230" x="8616950" y="5422900"/>
          <p14:tracePt t="40247" x="8572500" y="5429250"/>
          <p14:tracePt t="40263" x="8496300" y="5448300"/>
          <p14:tracePt t="40280" x="8451850" y="5454650"/>
          <p14:tracePt t="40297" x="8413750" y="5461000"/>
          <p14:tracePt t="40313" x="8401050" y="5467350"/>
          <p14:tracePt t="40330" x="8388350" y="5467350"/>
          <p14:tracePt t="40346" x="8369300" y="5473700"/>
          <p14:tracePt t="40363" x="8337550" y="5473700"/>
          <p14:tracePt t="40380" x="8286750" y="5480050"/>
          <p14:tracePt t="40396" x="8216900" y="5486400"/>
          <p14:tracePt t="40413" x="8191500" y="5486400"/>
          <p14:tracePt t="40430" x="8140700" y="5492750"/>
          <p14:tracePt t="40446" x="8083550" y="5492750"/>
          <p14:tracePt t="40463" x="8045450" y="5492750"/>
          <p14:tracePt t="40480" x="8013700" y="5499100"/>
          <p14:tracePt t="40497" x="7994650" y="5505450"/>
          <p14:tracePt t="40513" x="7950200" y="5505450"/>
          <p14:tracePt t="40546" x="7931150" y="5505450"/>
          <p14:tracePt t="41022" x="7924800" y="5505450"/>
          <p14:tracePt t="41026" x="7918450" y="5505450"/>
          <p14:tracePt t="41036" x="7912100" y="5505450"/>
          <p14:tracePt t="41046" x="7899400" y="5505450"/>
          <p14:tracePt t="41063" x="7867650" y="5505450"/>
          <p14:tracePt t="41079" x="7816850" y="5505450"/>
          <p14:tracePt t="41096" x="7785100" y="5505450"/>
          <p14:tracePt t="41113" x="7766050" y="5505450"/>
          <p14:tracePt t="41129" x="7727950" y="5505450"/>
          <p14:tracePt t="41163" x="7721600" y="5505450"/>
          <p14:tracePt t="41218" x="7715250" y="5505450"/>
          <p14:tracePt t="41229" x="7708900" y="5505450"/>
          <p14:tracePt t="41238" x="7689850" y="5505450"/>
          <p14:tracePt t="41246" x="7677150" y="5505450"/>
          <p14:tracePt t="41262" x="7664450" y="5505450"/>
          <p14:tracePt t="41279" x="7651750" y="5505450"/>
          <p14:tracePt t="41296" x="7645400" y="5505450"/>
          <p14:tracePt t="41313" x="7639050" y="5505450"/>
          <p14:tracePt t="41331" x="7632700" y="5505450"/>
          <p14:tracePt t="41924" x="7639050" y="5505450"/>
          <p14:tracePt t="41940" x="7658100" y="5505450"/>
          <p14:tracePt t="41950" x="7677150" y="5505450"/>
          <p14:tracePt t="41954" x="7683500" y="5505450"/>
          <p14:tracePt t="41962" x="7689850" y="5505450"/>
          <p14:tracePt t="41980" x="7734300" y="5505450"/>
          <p14:tracePt t="41995" x="7740650" y="5505450"/>
          <p14:tracePt t="42012" x="7810500" y="5492750"/>
          <p14:tracePt t="42029" x="7842250" y="5480050"/>
          <p14:tracePt t="42045" x="7880350" y="5467350"/>
          <p14:tracePt t="42062" x="7905750" y="5454650"/>
          <p14:tracePt t="42079" x="7931150" y="5448300"/>
          <p14:tracePt t="42095" x="7969250" y="5441950"/>
          <p14:tracePt t="42112" x="8013700" y="5416550"/>
          <p14:tracePt t="42129" x="8039100" y="5410200"/>
          <p14:tracePt t="42145" x="8096250" y="5397500"/>
          <p14:tracePt t="42162" x="8134350" y="5391150"/>
          <p14:tracePt t="42179" x="8140700" y="5384800"/>
          <p14:tracePt t="42196" x="8185150" y="5372100"/>
          <p14:tracePt t="42212" x="8197850" y="5359400"/>
          <p14:tracePt t="42228" x="8210550" y="5359400"/>
          <p14:tracePt t="42245" x="8235950" y="5346700"/>
          <p14:tracePt t="42262" x="8261350" y="5334000"/>
          <p14:tracePt t="42278" x="8274050" y="5321300"/>
          <p14:tracePt t="42295" x="8280400" y="5308600"/>
          <p14:tracePt t="42312" x="8286750" y="5308600"/>
          <p14:tracePt t="42328" x="8299450" y="5295900"/>
          <p14:tracePt t="42345" x="8331200" y="5264150"/>
          <p14:tracePt t="42362" x="8362950" y="5238750"/>
          <p14:tracePt t="42378" x="8382000" y="5213350"/>
          <p14:tracePt t="42395" x="8394700" y="5200650"/>
          <p14:tracePt t="42412" x="8413750" y="5187950"/>
          <p14:tracePt t="42429" x="8426450" y="5168900"/>
          <p14:tracePt t="42445" x="8445500" y="5162550"/>
          <p14:tracePt t="42462" x="8451850" y="5149850"/>
          <p14:tracePt t="42495" x="8458200" y="5137150"/>
          <p14:tracePt t="42528" x="8464550" y="5130800"/>
          <p14:tracePt t="42626" x="8470900" y="5130800"/>
          <p14:tracePt t="42636" x="8477250" y="5130800"/>
          <p14:tracePt t="42645" x="8483600" y="5130800"/>
          <p14:tracePt t="42673" x="8489950" y="5130800"/>
          <p14:tracePt t="42682" x="8496300" y="5130800"/>
          <p14:tracePt t="42696" x="8515350" y="5118100"/>
          <p14:tracePt t="42711" x="8547100" y="5118100"/>
          <p14:tracePt t="42728" x="8566150" y="5111750"/>
          <p14:tracePt t="42763" x="8572500" y="5111750"/>
          <p14:tracePt t="42778" x="8578850" y="5111750"/>
          <p14:tracePt t="42795" x="8591550" y="5111750"/>
          <p14:tracePt t="42811" x="8604250" y="5111750"/>
          <p14:tracePt t="42845" x="8629650" y="5111750"/>
          <p14:tracePt t="42862" x="8636000" y="5111750"/>
          <p14:tracePt t="42878" x="8648700" y="5099050"/>
          <p14:tracePt t="42895" x="8655050" y="5099050"/>
          <p14:tracePt t="42911" x="8680450" y="5086350"/>
          <p14:tracePt t="42928" x="8718550" y="5067300"/>
          <p14:tracePt t="42961" x="8743950" y="5060950"/>
          <p14:tracePt t="42978" x="8788400" y="5029200"/>
          <p14:tracePt t="42995" x="8820150" y="5022850"/>
          <p14:tracePt t="43011" x="8839200" y="5010150"/>
          <p14:tracePt t="43028" x="8851900" y="5003800"/>
          <p14:tracePt t="43044" x="8896350" y="4972050"/>
          <p14:tracePt t="43061" x="8915400" y="4965700"/>
          <p14:tracePt t="43078" x="8934450" y="4953000"/>
          <p14:tracePt t="43095" x="8947150" y="4933950"/>
          <p14:tracePt t="43111" x="8959850" y="4921250"/>
          <p14:tracePt t="43128" x="8972550" y="4914900"/>
          <p14:tracePt t="43161" x="8985250" y="4908550"/>
          <p14:tracePt t="43178" x="9004300" y="4889500"/>
          <p14:tracePt t="43196" x="9029700" y="4864100"/>
          <p14:tracePt t="43211" x="9042400" y="4851400"/>
          <p14:tracePt t="43228" x="9048750" y="4845050"/>
          <p14:tracePt t="43244" x="9074150" y="4832350"/>
          <p14:tracePt t="43262" x="9086850" y="4819650"/>
          <p14:tracePt t="43278" x="9093200" y="4806950"/>
          <p14:tracePt t="43294" x="9099550" y="4800600"/>
          <p14:tracePt t="45295" x="9105900" y="4794250"/>
          <p14:tracePt t="45304" x="9118600" y="4768850"/>
          <p14:tracePt t="45314" x="9118600" y="4749800"/>
          <p14:tracePt t="45326" x="9124950" y="4724400"/>
          <p14:tracePt t="45343" x="9131300" y="4692650"/>
          <p14:tracePt t="45360" x="9131300" y="4641850"/>
          <p14:tracePt t="45376" x="9137650" y="4610100"/>
          <p14:tracePt t="45393" x="9137650" y="4591050"/>
          <p14:tracePt t="45409" x="9137650" y="4578350"/>
          <p14:tracePt t="45426" x="9137650" y="4565650"/>
          <p14:tracePt t="45443" x="9137650" y="4552950"/>
          <p14:tracePt t="45460" x="9137650" y="4540250"/>
          <p14:tracePt t="45476" x="9137650" y="4527550"/>
          <p14:tracePt t="45493" x="9150350" y="4508500"/>
          <p14:tracePt t="45510" x="9150350" y="4470400"/>
          <p14:tracePt t="45526" x="9150350" y="4438650"/>
          <p14:tracePt t="45543" x="9150350" y="4419600"/>
          <p14:tracePt t="45559" x="9150350" y="4394200"/>
          <p14:tracePt t="45576" x="9150350" y="4337050"/>
          <p14:tracePt t="45593" x="9144000" y="4286250"/>
          <p14:tracePt t="45609" x="9144000" y="4235450"/>
          <p14:tracePt t="45626" x="9137650" y="4165600"/>
          <p14:tracePt t="45643" x="9137650" y="4133850"/>
          <p14:tracePt t="45659" x="9131300" y="4051300"/>
          <p14:tracePt t="45676" x="9131300" y="3981450"/>
          <p14:tracePt t="45693" x="9131300" y="3917950"/>
          <p14:tracePt t="45709" x="9124950" y="3822700"/>
          <p14:tracePt t="45726" x="9124950" y="3765550"/>
          <p14:tracePt t="45743" x="9118600" y="3695700"/>
          <p14:tracePt t="45759" x="9099550" y="3606800"/>
          <p14:tracePt t="45776" x="9093200" y="3530600"/>
          <p14:tracePt t="45793" x="9080500" y="3429000"/>
          <p14:tracePt t="45809" x="9061450" y="3333750"/>
          <p14:tracePt t="45826" x="9055100" y="3282950"/>
          <p14:tracePt t="45843" x="9048750" y="3213100"/>
          <p14:tracePt t="45859" x="9029700" y="3117850"/>
          <p14:tracePt t="45876" x="9017000" y="3054350"/>
          <p14:tracePt t="45893" x="9010650" y="2997200"/>
          <p14:tracePt t="45909" x="9004300" y="2978150"/>
          <p14:tracePt t="45926" x="8985250" y="2901950"/>
          <p14:tracePt t="45942" x="8978900" y="2844800"/>
          <p14:tracePt t="45959" x="8966200" y="2768600"/>
          <p14:tracePt t="45975" x="8959850" y="2736850"/>
          <p14:tracePt t="45992" x="8940800" y="2628900"/>
          <p14:tracePt t="46008" x="8921750" y="2603500"/>
          <p14:tracePt t="46025" x="8902700" y="2559050"/>
          <p14:tracePt t="46042" x="8890000" y="2520950"/>
          <p14:tracePt t="46058" x="8877300" y="2476500"/>
          <p14:tracePt t="46075" x="8851900" y="2438400"/>
          <p14:tracePt t="46092" x="8832850" y="2406650"/>
          <p14:tracePt t="46108" x="8813800" y="2400300"/>
          <p14:tracePt t="46125" x="8794750" y="2374900"/>
          <p14:tracePt t="46142" x="8782050" y="2368550"/>
          <p14:tracePt t="46159" x="8763000" y="2362200"/>
          <p14:tracePt t="46176" x="8712200" y="2362200"/>
          <p14:tracePt t="46192" x="8585200" y="2362200"/>
          <p14:tracePt t="46209" x="8509000" y="2381250"/>
          <p14:tracePt t="46226" x="8356600" y="2406650"/>
          <p14:tracePt t="46242" x="8159750" y="2463800"/>
          <p14:tracePt t="46259" x="8013700" y="2501900"/>
          <p14:tracePt t="46275" x="7880350" y="2552700"/>
          <p14:tracePt t="46292" x="7823200" y="2597150"/>
          <p14:tracePt t="46308" x="7823200" y="2603500"/>
          <p14:tracePt t="46325" x="7804150" y="2641600"/>
          <p14:tracePt t="46342" x="7797800" y="2711450"/>
          <p14:tracePt t="46358" x="7766050" y="2806700"/>
          <p14:tracePt t="46375" x="7753350" y="2876550"/>
          <p14:tracePt t="46392" x="7747000" y="2921000"/>
          <p14:tracePt t="46408" x="7740650" y="3022600"/>
          <p14:tracePt t="46425" x="7740650" y="3060700"/>
          <p14:tracePt t="46442" x="7740650" y="3136900"/>
          <p14:tracePt t="46458" x="7740650" y="3200400"/>
          <p14:tracePt t="46475" x="7772400" y="3321050"/>
          <p14:tracePt t="46492" x="7785100" y="3378200"/>
          <p14:tracePt t="46509" x="7816850" y="3479800"/>
          <p14:tracePt t="46525" x="7835900" y="3562350"/>
          <p14:tracePt t="46542" x="7867650" y="3644900"/>
          <p14:tracePt t="46545" x="7880350" y="3683000"/>
          <p14:tracePt t="46559" x="7918450" y="3759200"/>
          <p14:tracePt t="46575" x="7950200" y="3892550"/>
          <p14:tracePt t="46592" x="7969250" y="3949700"/>
          <p14:tracePt t="46609" x="7994650" y="4051300"/>
          <p14:tracePt t="46626" x="8032750" y="4159250"/>
          <p14:tracePt t="46642" x="8064500" y="4311650"/>
          <p14:tracePt t="46659" x="8108950" y="4445000"/>
          <p14:tracePt t="46675" x="8115300" y="4489450"/>
          <p14:tracePt t="46692" x="8153400" y="4635500"/>
          <p14:tracePt t="46708" x="8185150" y="4699000"/>
          <p14:tracePt t="46725" x="8204200" y="4749800"/>
          <p14:tracePt t="46741" x="8235950" y="4794250"/>
          <p14:tracePt t="46758" x="8274050" y="4845050"/>
          <p14:tracePt t="46775" x="8280400" y="4857750"/>
          <p14:tracePt t="46791" x="8293100" y="4883150"/>
          <p14:tracePt t="46808" x="8305800" y="4895850"/>
          <p14:tracePt t="46825" x="8312150" y="4902200"/>
          <p14:tracePt t="46841" x="8337550" y="4940300"/>
          <p14:tracePt t="46858" x="8369300" y="4959350"/>
          <p14:tracePt t="46875" x="8375650" y="4972050"/>
          <p14:tracePt t="46892" x="8407400" y="5003800"/>
          <p14:tracePt t="46908" x="8464550" y="5035550"/>
          <p14:tracePt t="46925" x="8515350" y="5054600"/>
          <p14:tracePt t="46942" x="8553450" y="5073650"/>
          <p14:tracePt t="46958" x="8629650" y="5080000"/>
          <p14:tracePt t="46975" x="8655050" y="5080000"/>
          <p14:tracePt t="46992" x="8712200" y="5080000"/>
          <p14:tracePt t="47008" x="8769350" y="5067300"/>
          <p14:tracePt t="47025" x="8845550" y="4997450"/>
          <p14:tracePt t="47042" x="8909050" y="4857750"/>
          <p14:tracePt t="47045" x="8928100" y="4826000"/>
          <p14:tracePt t="47058" x="8947150" y="4775200"/>
          <p14:tracePt t="47075" x="8991600" y="4673600"/>
          <p14:tracePt t="47092" x="9017000" y="4584700"/>
          <p14:tracePt t="47108" x="9036050" y="4502150"/>
          <p14:tracePt t="47125" x="9080500" y="4318000"/>
          <p14:tracePt t="47142" x="9118600" y="4184650"/>
          <p14:tracePt t="47158" x="9144000" y="4127500"/>
          <p14:tracePt t="47175" x="9169400" y="4006850"/>
          <p14:tracePt t="47191" x="9207500" y="3816350"/>
          <p14:tracePt t="47208" x="9226550" y="3714750"/>
          <p14:tracePt t="47224" x="9239250" y="3581400"/>
          <p14:tracePt t="47241" x="9239250" y="3441700"/>
          <p14:tracePt t="47258" x="9239250" y="3359150"/>
          <p14:tracePt t="47274" x="9239250" y="3263900"/>
          <p14:tracePt t="47291" x="9239250" y="3187700"/>
          <p14:tracePt t="47308" x="9239250" y="3124200"/>
          <p14:tracePt t="47324" x="9239250" y="3041650"/>
          <p14:tracePt t="47341" x="9239250" y="2997200"/>
          <p14:tracePt t="47358" x="9213850" y="2946400"/>
          <p14:tracePt t="47374" x="9188450" y="2882900"/>
          <p14:tracePt t="47392" x="9175750" y="2819400"/>
          <p14:tracePt t="47408" x="9144000" y="2698750"/>
          <p14:tracePt t="47425" x="9105900" y="2590800"/>
          <p14:tracePt t="47441" x="9086850" y="2552700"/>
          <p14:tracePt t="47458" x="9048750" y="2495550"/>
          <p14:tracePt t="47475" x="9029700" y="2457450"/>
          <p14:tracePt t="47492" x="9017000" y="2438400"/>
          <p14:tracePt t="47509" x="9004300" y="2425700"/>
          <p14:tracePt t="47525" x="8997950" y="2406650"/>
          <p14:tracePt t="47558" x="8985250" y="2400300"/>
          <p14:tracePt t="47575" x="8972550" y="2400300"/>
          <p14:tracePt t="47591" x="8934450" y="2400300"/>
          <p14:tracePt t="47608" x="8820150" y="2495550"/>
          <p14:tracePt t="47625" x="8718550" y="2565400"/>
          <p14:tracePt t="47641" x="8680450" y="2597150"/>
          <p14:tracePt t="47658" x="8559800" y="2679700"/>
          <p14:tracePt t="47675" x="8439150" y="2781300"/>
          <p14:tracePt t="47691" x="8394700" y="2832100"/>
          <p14:tracePt t="47708" x="8343900" y="2901950"/>
          <p14:tracePt t="47724" x="8293100" y="2990850"/>
          <p14:tracePt t="47741" x="8267700" y="3028950"/>
          <p14:tracePt t="47758" x="8216900" y="3105150"/>
          <p14:tracePt t="47774" x="8166100" y="3181350"/>
          <p14:tracePt t="47791" x="8096250" y="3257550"/>
          <p14:tracePt t="47807" x="8013700" y="3403600"/>
          <p14:tracePt t="47824" x="7962900" y="3467100"/>
          <p14:tracePt t="47840" x="7918450" y="3549650"/>
          <p14:tracePt t="47857" x="7880350" y="3613150"/>
          <p14:tracePt t="47874" x="7835900" y="3708400"/>
          <p14:tracePt t="47890" x="7804150" y="3816350"/>
          <p14:tracePt t="47907" x="7772400" y="3917950"/>
          <p14:tracePt t="47924" x="7759700" y="3975100"/>
          <p14:tracePt t="47940" x="7753350" y="4051300"/>
          <p14:tracePt t="47958" x="7734300" y="4197350"/>
          <p14:tracePt t="47974" x="7734300" y="4279900"/>
          <p14:tracePt t="47991" x="7734300" y="4343400"/>
          <p14:tracePt t="48009" x="7734300" y="4445000"/>
          <p14:tracePt t="48024" x="7734300" y="4483100"/>
          <p14:tracePt t="48041" x="7734300" y="4540250"/>
          <p14:tracePt t="48058" x="7740650" y="4610100"/>
          <p14:tracePt t="48074" x="7759700" y="4667250"/>
          <p14:tracePt t="48091" x="7810500" y="4762500"/>
          <p14:tracePt t="48107" x="7842250" y="4813300"/>
          <p14:tracePt t="48124" x="7912100" y="4889500"/>
          <p14:tracePt t="48141" x="7962900" y="4959350"/>
          <p14:tracePt t="48158" x="8026400" y="5060950"/>
          <p14:tracePt t="48174" x="8039100" y="5086350"/>
          <p14:tracePt t="48191" x="8077200" y="5130800"/>
          <p14:tracePt t="48208" x="8083550" y="5137150"/>
          <p14:tracePt t="48224" x="8096250" y="5149850"/>
          <p14:tracePt t="48241" x="8108950" y="5168900"/>
          <p14:tracePt t="48258" x="8128000" y="5181600"/>
          <p14:tracePt t="48274" x="8153400" y="5194300"/>
          <p14:tracePt t="48291" x="8172450" y="5219700"/>
          <p14:tracePt t="48307" x="8185150" y="5219700"/>
          <p14:tracePt t="48324" x="8210550" y="5232400"/>
          <p14:tracePt t="48453" x="8216900" y="5232400"/>
          <p14:tracePt t="48466" x="8229600" y="5232400"/>
          <p14:tracePt t="48472" x="8261350" y="5232400"/>
          <p14:tracePt t="48482" x="8286750" y="5226050"/>
          <p14:tracePt t="48492" x="8343900" y="5194300"/>
          <p14:tracePt t="48507" x="8394700" y="5175250"/>
          <p14:tracePt t="48523" x="8445500" y="5149850"/>
          <p14:tracePt t="48540" x="8515350" y="5130800"/>
          <p14:tracePt t="48557" x="8559800" y="5124450"/>
          <p14:tracePt t="48573" x="8578850" y="5111750"/>
          <p14:tracePt t="48590" x="8585200" y="5111750"/>
          <p14:tracePt t="51085" x="8591550" y="5111750"/>
          <p14:tracePt t="51091" x="8591550" y="5099050"/>
          <p14:tracePt t="51101" x="8591550" y="5092700"/>
          <p14:tracePt t="51121" x="8591550" y="5086350"/>
          <p14:tracePt t="51125" x="8585200" y="5086350"/>
          <p14:tracePt t="51139" x="8585200" y="5080000"/>
          <p14:tracePt t="52866" x="8578850" y="5080000"/>
          <p14:tracePt t="52875" x="8572500" y="5080000"/>
          <p14:tracePt t="52882" x="8566150" y="5080000"/>
          <p14:tracePt t="52891" x="8559800" y="5080000"/>
          <p14:tracePt t="52904" x="8553450" y="5080000"/>
          <p14:tracePt t="52921" x="8528050" y="5080000"/>
          <p14:tracePt t="52937" x="8489950" y="5080000"/>
          <p14:tracePt t="52954" x="8483600" y="5080000"/>
          <p14:tracePt t="52971" x="8451850" y="5099050"/>
          <p14:tracePt t="52987" x="8420100" y="5111750"/>
          <p14:tracePt t="53004" x="8388350" y="5124450"/>
          <p14:tracePt t="53021" x="8375650" y="5124450"/>
          <p14:tracePt t="53038" x="8362950" y="5130800"/>
          <p14:tracePt t="53054" x="8350250" y="5137150"/>
          <p14:tracePt t="53057" x="8343900" y="5143500"/>
          <p14:tracePt t="53071" x="8337550" y="5143500"/>
          <p14:tracePt t="53087" x="8299450" y="5156200"/>
          <p14:tracePt t="53104" x="8242300" y="5162550"/>
          <p14:tracePt t="53121" x="8134350" y="5187950"/>
          <p14:tracePt t="53137" x="8020050" y="5213350"/>
          <p14:tracePt t="53154" x="7988300" y="5226050"/>
          <p14:tracePt t="53171" x="7905750" y="5238750"/>
          <p14:tracePt t="53187" x="7823200" y="5257800"/>
          <p14:tracePt t="53204" x="7696200" y="5289550"/>
          <p14:tracePt t="53221" x="7651750" y="5289550"/>
          <p14:tracePt t="53237" x="7632700" y="5289550"/>
          <p14:tracePt t="53254" x="7569200" y="5289550"/>
          <p14:tracePt t="53271" x="7556500" y="5289550"/>
          <p14:tracePt t="53287" x="7512050" y="5289550"/>
          <p14:tracePt t="53304" x="7467600" y="5295900"/>
          <p14:tracePt t="53321" x="7416800" y="5308600"/>
          <p14:tracePt t="53337" x="7353300" y="5314950"/>
          <p14:tracePt t="53354" x="7296150" y="5321300"/>
          <p14:tracePt t="53371" x="7226300" y="5340350"/>
          <p14:tracePt t="53387" x="7156450" y="5340350"/>
          <p14:tracePt t="53404" x="7073900" y="5340350"/>
          <p14:tracePt t="53421" x="6997700" y="5340350"/>
          <p14:tracePt t="53437" x="6972300" y="5340350"/>
          <p14:tracePt t="53454" x="6896100" y="5340350"/>
          <p14:tracePt t="53471" x="6794500" y="5340350"/>
          <p14:tracePt t="53487" x="6711950" y="5340350"/>
          <p14:tracePt t="53504" x="6642100" y="5340350"/>
          <p14:tracePt t="53521" x="6546850" y="5340350"/>
          <p14:tracePt t="53537" x="6527800" y="5340350"/>
          <p14:tracePt t="53554" x="6445250" y="5340350"/>
          <p14:tracePt t="53571" x="6400800" y="5340350"/>
          <p14:tracePt t="53588" x="6350000" y="5334000"/>
          <p14:tracePt t="53604" x="6318250" y="5327650"/>
          <p14:tracePt t="53620" x="6299200" y="5327650"/>
          <p14:tracePt t="53637" x="6286500" y="5327650"/>
          <p14:tracePt t="53654" x="6261100" y="5327650"/>
          <p14:tracePt t="53670" x="6235700" y="5327650"/>
          <p14:tracePt t="53687" x="6184900" y="5327650"/>
          <p14:tracePt t="53704" x="6115050" y="5327650"/>
          <p14:tracePt t="53720" x="6083300" y="5327650"/>
          <p14:tracePt t="53737" x="6013450" y="5327650"/>
          <p14:tracePt t="53754" x="5924550" y="5327650"/>
          <p14:tracePt t="53770" x="5861050" y="5327650"/>
          <p14:tracePt t="53787" x="5822950" y="5327650"/>
          <p14:tracePt t="53804" x="5778500" y="5327650"/>
          <p14:tracePt t="53820" x="5753100" y="5327650"/>
          <p14:tracePt t="53837" x="5734050" y="5327650"/>
          <p14:tracePt t="53853" x="5715000" y="5327650"/>
          <p14:tracePt t="53870" x="5702300" y="5327650"/>
          <p14:tracePt t="53887" x="5664200" y="5327650"/>
          <p14:tracePt t="53903" x="5651500" y="5327650"/>
          <p14:tracePt t="53921" x="5638800" y="5327650"/>
          <p14:tracePt t="53937" x="5626100" y="5327650"/>
          <p14:tracePt t="53953" x="5607050" y="5327650"/>
          <p14:tracePt t="53970" x="5600700" y="5327650"/>
          <p14:tracePt t="53987" x="5594350" y="5327650"/>
          <p14:tracePt t="54092" x="5581650" y="5327650"/>
          <p14:tracePt t="54098" x="5575300" y="5327650"/>
          <p14:tracePt t="54118" x="5562600" y="5327650"/>
          <p14:tracePt t="54128" x="5543550" y="5334000"/>
          <p14:tracePt t="54137" x="5537200" y="5334000"/>
          <p14:tracePt t="54153" x="5492750" y="5346700"/>
          <p14:tracePt t="54170" x="5441950" y="5359400"/>
          <p14:tracePt t="54187" x="5410200" y="5372100"/>
          <p14:tracePt t="54203" x="5384800" y="5372100"/>
          <p14:tracePt t="54220" x="5353050" y="5372100"/>
          <p14:tracePt t="54237" x="5302250" y="5378450"/>
          <p14:tracePt t="54253" x="5276850" y="5391150"/>
          <p14:tracePt t="54270" x="5251450" y="5391150"/>
          <p14:tracePt t="54287" x="5200650" y="5391150"/>
          <p14:tracePt t="54303" x="5175250" y="5397500"/>
          <p14:tracePt t="54320" x="5149850" y="5403850"/>
          <p14:tracePt t="54336" x="5086350" y="5410200"/>
          <p14:tracePt t="54354" x="5022850" y="5410200"/>
          <p14:tracePt t="54370" x="4927600" y="5410200"/>
          <p14:tracePt t="54386" x="4832350" y="5410200"/>
          <p14:tracePt t="54403" x="4781550" y="5410200"/>
          <p14:tracePt t="54419" x="4705350" y="5410200"/>
          <p14:tracePt t="54436" x="4673600" y="5410200"/>
          <p14:tracePt t="54453" x="4635500" y="5410200"/>
          <p14:tracePt t="54470" x="4603750" y="5403850"/>
          <p14:tracePt t="54486" x="4584700" y="5391150"/>
          <p14:tracePt t="54503" x="4540250" y="5384800"/>
          <p14:tracePt t="54520" x="4514850" y="5378450"/>
          <p14:tracePt t="54536" x="4489450" y="5365750"/>
          <p14:tracePt t="54553" x="4476750" y="5365750"/>
          <p14:tracePt t="54556" x="4457700" y="5365750"/>
          <p14:tracePt t="54570" x="4451350" y="5359400"/>
          <p14:tracePt t="54586" x="4445000" y="5359400"/>
          <p14:tracePt t="54626" x="4432300" y="5346700"/>
          <p14:tracePt t="54648" x="4432300" y="5327650"/>
          <p14:tracePt t="54658" x="4425950" y="5321300"/>
          <p14:tracePt t="54668" x="4419600" y="5308600"/>
          <p14:tracePt t="54672" x="4419600" y="5295900"/>
          <p14:tracePt t="54686" x="4413250" y="5289550"/>
          <p14:tracePt t="54703" x="4413250" y="5270500"/>
          <p14:tracePt t="54720" x="4413250" y="5245100"/>
          <p14:tracePt t="54736" x="4413250" y="5213350"/>
          <p14:tracePt t="54753" x="4413250" y="5168900"/>
          <p14:tracePt t="54770" x="4413250" y="5137150"/>
          <p14:tracePt t="54786" x="4413250" y="5111750"/>
          <p14:tracePt t="54803" x="4413250" y="5060950"/>
          <p14:tracePt t="54820" x="4413250" y="5022850"/>
          <p14:tracePt t="54836" x="4413250" y="4978400"/>
          <p14:tracePt t="54853" x="4419600" y="4933950"/>
          <p14:tracePt t="54869" x="4432300" y="4914900"/>
          <p14:tracePt t="54886" x="4432300" y="4908550"/>
          <p14:tracePt t="54903" x="4438650" y="4883150"/>
          <p14:tracePt t="54919" x="4464050" y="4864100"/>
          <p14:tracePt t="54936" x="4483100" y="4832350"/>
          <p14:tracePt t="54953" x="4495800" y="4787900"/>
          <p14:tracePt t="54969" x="4514850" y="4775200"/>
          <p14:tracePt t="54986" x="4521200" y="4762500"/>
          <p14:tracePt t="55003" x="4527550" y="4762500"/>
          <p14:tracePt t="55019" x="4533900" y="4749800"/>
          <p14:tracePt t="55071" x="4546600" y="4749800"/>
          <p14:tracePt t="55076" x="4552950" y="4749800"/>
          <p14:tracePt t="55096" x="4572000" y="4749800"/>
          <p14:tracePt t="55103" x="4584700" y="4749800"/>
          <p14:tracePt t="55120" x="4622800" y="4768850"/>
          <p14:tracePt t="55136" x="4686300" y="4806950"/>
          <p14:tracePt t="55153" x="4711700" y="4826000"/>
          <p14:tracePt t="55169" x="4724400" y="4826000"/>
          <p14:tracePt t="55268" x="4730750" y="4826000"/>
          <p14:tracePt t="55272" x="4743450" y="4826000"/>
          <p14:tracePt t="55288" x="4756150" y="4813300"/>
          <p14:tracePt t="55302" x="4762500" y="4787900"/>
          <p14:tracePt t="55319" x="4762500" y="4762500"/>
          <p14:tracePt t="55336" x="4762500" y="4743450"/>
          <p14:tracePt t="55352" x="4762500" y="4711700"/>
          <p14:tracePt t="55369" x="4762500" y="4699000"/>
          <p14:tracePt t="55386" x="4756150" y="4679950"/>
          <p14:tracePt t="55402" x="4756150" y="4660900"/>
          <p14:tracePt t="55419" x="4756150" y="4641850"/>
          <p14:tracePt t="55436" x="4756150" y="4635500"/>
          <p14:tracePt t="55452" x="4743450" y="4616450"/>
          <p14:tracePt t="55469" x="4743450" y="4603750"/>
          <p14:tracePt t="55486" x="4743450" y="4591050"/>
          <p14:tracePt t="55502" x="4743450" y="4578350"/>
          <p14:tracePt t="55576" x="4737100" y="4578350"/>
          <p14:tracePt t="55586" x="4737100" y="4591050"/>
          <p14:tracePt t="55596" x="4730750" y="4622800"/>
          <p14:tracePt t="55606" x="4730750" y="4635500"/>
          <p14:tracePt t="55619" x="4730750" y="4641850"/>
          <p14:tracePt t="55636" x="4730750" y="4705350"/>
          <p14:tracePt t="55652" x="4737100" y="4718050"/>
          <p14:tracePt t="55669" x="4756150" y="4730750"/>
          <p14:tracePt t="55685" x="4781550" y="4743450"/>
          <p14:tracePt t="55702" x="4819650" y="4749800"/>
          <p14:tracePt t="55719" x="4870450" y="4749800"/>
          <p14:tracePt t="55736" x="4908550" y="4756150"/>
          <p14:tracePt t="55752" x="4959350" y="4756150"/>
          <p14:tracePt t="55769" x="5003800" y="4756150"/>
          <p14:tracePt t="55785" x="5048250" y="4749800"/>
          <p14:tracePt t="55802" x="5080000" y="4724400"/>
          <p14:tracePt t="55819" x="5092700" y="4711700"/>
          <p14:tracePt t="55835" x="5118100" y="4692650"/>
          <p14:tracePt t="55852" x="5137150" y="4660900"/>
          <p14:tracePt t="55869" x="5143500" y="4641850"/>
          <p14:tracePt t="55886" x="5149850" y="4622800"/>
          <p14:tracePt t="55902" x="5149850" y="4603750"/>
          <p14:tracePt t="55919" x="5149850" y="4597400"/>
          <p14:tracePt t="55935" x="5149850" y="4584700"/>
          <p14:tracePt t="55952" x="5149850" y="4572000"/>
          <p14:tracePt t="55969" x="5143500" y="4552950"/>
          <p14:tracePt t="55985" x="5124450" y="4540250"/>
          <p14:tracePt t="56002" x="5111750" y="4527550"/>
          <p14:tracePt t="56019" x="5105400" y="4527550"/>
          <p14:tracePt t="56035" x="5080000" y="4521200"/>
          <p14:tracePt t="56052" x="5080000" y="4514850"/>
          <p14:tracePt t="56069" x="5073650" y="4508500"/>
          <p14:tracePt t="56085" x="5060950" y="4495800"/>
          <p14:tracePt t="56102" x="5054600" y="4495800"/>
          <p14:tracePt t="56119" x="5035550" y="4495800"/>
          <p14:tracePt t="56135" x="5016500" y="4495800"/>
          <p14:tracePt t="56152" x="4997450" y="4495800"/>
          <p14:tracePt t="56169" x="4972050" y="4495800"/>
          <p14:tracePt t="56186" x="4959350" y="4495800"/>
          <p14:tracePt t="56202" x="4946650" y="4508500"/>
          <p14:tracePt t="56218" x="4933950" y="4514850"/>
          <p14:tracePt t="56235" x="4927600" y="4521200"/>
          <p14:tracePt t="56252" x="4908550" y="4546600"/>
          <p14:tracePt t="56268" x="4902200" y="4565650"/>
          <p14:tracePt t="56285" x="4895850" y="4591050"/>
          <p14:tracePt t="56302" x="4895850" y="4603750"/>
          <p14:tracePt t="56318" x="4895850" y="4629150"/>
          <p14:tracePt t="56336" x="4895850" y="4654550"/>
          <p14:tracePt t="56352" x="4914900" y="4679950"/>
          <p14:tracePt t="56368" x="4927600" y="4699000"/>
          <p14:tracePt t="56385" x="4972050" y="4730750"/>
          <p14:tracePt t="56402" x="5010150" y="4737100"/>
          <p14:tracePt t="56418" x="5041900" y="4749800"/>
          <p14:tracePt t="56436" x="5105400" y="4756150"/>
          <p14:tracePt t="56452" x="5149850" y="4762500"/>
          <p14:tracePt t="56468" x="5226050" y="4768850"/>
          <p14:tracePt t="56485" x="5283200" y="4781550"/>
          <p14:tracePt t="56502" x="5308600" y="4781550"/>
          <p14:tracePt t="56518" x="5365750" y="4781550"/>
          <p14:tracePt t="56535" x="5410200" y="4781550"/>
          <p14:tracePt t="56552" x="5461000" y="4781550"/>
          <p14:tracePt t="56554" x="5467350" y="4781550"/>
          <p14:tracePt t="56568" x="5492750" y="4781550"/>
          <p14:tracePt t="56585" x="5511800" y="4781550"/>
          <p14:tracePt t="56601" x="5530850" y="4781550"/>
          <p14:tracePt t="56618" x="5543550" y="4781550"/>
          <p14:tracePt t="56635" x="5556250" y="4781550"/>
          <p14:tracePt t="56652" x="5588000" y="4781550"/>
          <p14:tracePt t="56668" x="5607050" y="4787900"/>
          <p14:tracePt t="56685" x="5657850" y="4800600"/>
          <p14:tracePt t="56702" x="5683250" y="4800600"/>
          <p14:tracePt t="56718" x="5702300" y="4800600"/>
          <p14:tracePt t="56735" x="5734050" y="4800600"/>
          <p14:tracePt t="56751" x="5759450" y="4800600"/>
          <p14:tracePt t="56768" x="5778500" y="4800600"/>
          <p14:tracePt t="56785" x="5791200" y="4800600"/>
          <p14:tracePt t="56886" x="5791200" y="4806950"/>
          <p14:tracePt t="56903" x="5791200" y="4819650"/>
          <p14:tracePt t="56912" x="5791200" y="4851400"/>
          <p14:tracePt t="56926" x="5797550" y="4870450"/>
          <p14:tracePt t="56935" x="5803900" y="4889500"/>
          <p14:tracePt t="56952" x="5803900" y="4921250"/>
          <p14:tracePt t="56968" x="5803900" y="4959350"/>
          <p14:tracePt t="56985" x="5803900" y="4984750"/>
          <p14:tracePt t="57001" x="5810250" y="5022850"/>
          <p14:tracePt t="57018" x="5810250" y="5067300"/>
          <p14:tracePt t="57035" x="5810250" y="5111750"/>
          <p14:tracePt t="57052" x="5810250" y="5143500"/>
          <p14:tracePt t="57068" x="5810250" y="5149850"/>
          <p14:tracePt t="57084" x="5810250" y="5175250"/>
          <p14:tracePt t="57101" x="5810250" y="5207000"/>
          <p14:tracePt t="57118" x="5803900" y="5238750"/>
          <p14:tracePt t="57135" x="5803900" y="5257800"/>
          <p14:tracePt t="57151" x="5797550" y="5264150"/>
          <p14:tracePt t="57168" x="5791200" y="5302250"/>
          <p14:tracePt t="57185" x="5778500" y="5314950"/>
          <p14:tracePt t="57201" x="5778500" y="5334000"/>
          <p14:tracePt t="57218" x="5772150" y="5334000"/>
          <p14:tracePt t="57950" x="5772150" y="5340350"/>
          <p14:tracePt t="57980" x="5772150" y="5346700"/>
          <p14:tracePt t="58006" x="5765800" y="5353050"/>
          <p14:tracePt t="58016" x="5765800" y="5359400"/>
          <p14:tracePt t="58027" x="5765800" y="5365750"/>
          <p14:tracePt t="58034" x="5765800" y="5372100"/>
          <p14:tracePt t="58051" x="5765800" y="5378450"/>
          <p14:tracePt t="58067" x="5765800" y="5384800"/>
          <p14:tracePt t="58084" x="5759450" y="5391150"/>
          <p14:tracePt t="58101" x="5759450" y="5410200"/>
          <p14:tracePt t="58118" x="5759450" y="5416550"/>
          <p14:tracePt t="58134" x="5759450" y="5422900"/>
          <p14:tracePt t="58168" x="5759450" y="5435600"/>
          <p14:tracePt t="58184" x="5784850" y="5461000"/>
          <p14:tracePt t="58200" x="5803900" y="5480050"/>
          <p14:tracePt t="58217" x="5816600" y="5492750"/>
          <p14:tracePt t="58234" x="5829300" y="5499100"/>
          <p14:tracePt t="58250" x="5842000" y="5505450"/>
          <p14:tracePt t="58267" x="5854700" y="5511800"/>
          <p14:tracePt t="58284" x="5867400" y="5518150"/>
          <p14:tracePt t="58318" x="5873750" y="5518150"/>
          <p14:tracePt t="58334" x="5880100" y="5518150"/>
          <p14:tracePt t="58354" x="5892800" y="5518150"/>
          <p14:tracePt t="58367" x="5899150" y="5518150"/>
          <p14:tracePt t="58384" x="5937250" y="5505450"/>
          <p14:tracePt t="58401" x="5981700" y="5499100"/>
          <p14:tracePt t="58417" x="6000750" y="5492750"/>
          <p14:tracePt t="58434" x="6083300" y="5486400"/>
          <p14:tracePt t="58450" x="6102350" y="5480050"/>
          <p14:tracePt t="58467" x="6134100" y="5473700"/>
          <p14:tracePt t="58484" x="6178550" y="5454650"/>
          <p14:tracePt t="58500" x="6223000" y="5448300"/>
          <p14:tracePt t="58517" x="6261100" y="5435600"/>
          <p14:tracePt t="58534" x="6286500" y="5429250"/>
          <p14:tracePt t="58550" x="6299200" y="5429250"/>
          <p14:tracePt t="58567" x="6305550" y="5422900"/>
          <p14:tracePt t="58583" x="6330950" y="5416550"/>
          <p14:tracePt t="58600" x="6362700" y="5391150"/>
          <p14:tracePt t="58617" x="6375400" y="5378450"/>
          <p14:tracePt t="58634" x="6400800" y="5365750"/>
          <p14:tracePt t="58650" x="6413500" y="5353050"/>
          <p14:tracePt t="58667" x="6445250" y="5334000"/>
          <p14:tracePt t="58683" x="6451600" y="5327650"/>
          <p14:tracePt t="58700" x="6451600" y="5321300"/>
          <p14:tracePt t="58717" x="6451600" y="5308600"/>
          <p14:tracePt t="58733" x="6451600" y="5295900"/>
          <p14:tracePt t="58750" x="6451600" y="5283200"/>
          <p14:tracePt t="58767" x="6451600" y="5257800"/>
          <p14:tracePt t="58783" x="6426200" y="5238750"/>
          <p14:tracePt t="58800" x="6388100" y="5213350"/>
          <p14:tracePt t="58817" x="6356350" y="5207000"/>
          <p14:tracePt t="58833" x="6299200" y="5194300"/>
          <p14:tracePt t="58850" x="6248400" y="5175250"/>
          <p14:tracePt t="58867" x="6172200" y="5175250"/>
          <p14:tracePt t="58884" x="6102350" y="5175250"/>
          <p14:tracePt t="58900" x="6089650" y="5175250"/>
          <p14:tracePt t="58917" x="6064250" y="5175250"/>
          <p14:tracePt t="58934" x="6019800" y="5175250"/>
          <p14:tracePt t="58950" x="5988050" y="5175250"/>
          <p14:tracePt t="58967" x="5962650" y="5187950"/>
          <p14:tracePt t="58983" x="5949950" y="5200650"/>
          <p14:tracePt t="59000" x="5924550" y="5219700"/>
          <p14:tracePt t="59017" x="5918200" y="5219700"/>
          <p14:tracePt t="59033" x="5899150" y="5219700"/>
          <p14:tracePt t="59050" x="5892800" y="5226050"/>
          <p14:tracePt t="59066" x="5880100" y="5232400"/>
          <p14:tracePt t="59083" x="5867400" y="5238750"/>
          <p14:tracePt t="59100" x="5848350" y="5251450"/>
          <p14:tracePt t="59116" x="5829300" y="5264150"/>
          <p14:tracePt t="59133" x="5822950" y="5270500"/>
          <p14:tracePt t="59150" x="5810250" y="5276850"/>
          <p14:tracePt t="59167" x="5803900" y="5295900"/>
          <p14:tracePt t="59183" x="5797550" y="5302250"/>
          <p14:tracePt t="59202" x="5797550" y="5308600"/>
          <p14:tracePt t="59216" x="5797550" y="5314950"/>
          <p14:tracePt t="59233" x="5791200" y="5334000"/>
          <p14:tracePt t="59250" x="5791200" y="5340350"/>
          <p14:tracePt t="59283" x="5791200" y="5359400"/>
          <p14:tracePt t="59316" x="5791200" y="5378450"/>
          <p14:tracePt t="59333" x="5791200" y="5384800"/>
          <p14:tracePt t="59350" x="5791200" y="5391150"/>
          <p14:tracePt t="59366" x="5791200" y="5403850"/>
          <p14:tracePt t="59395" x="5791200" y="5410200"/>
          <p14:tracePt t="59404" x="5791200" y="5422900"/>
          <p14:tracePt t="59434" x="5791200" y="5429250"/>
          <p14:tracePt t="59449" x="5791200" y="5435600"/>
          <p14:tracePt t="59525" x="5791200" y="5441950"/>
          <p14:tracePt t="59561" x="5797550" y="5448300"/>
          <p14:tracePt t="59571" x="5803900" y="5454650"/>
          <p14:tracePt t="59581" x="5810250" y="5461000"/>
          <p14:tracePt t="59590" x="5816600" y="5467350"/>
          <p14:tracePt t="59599" x="5829300" y="5473700"/>
          <p14:tracePt t="59616" x="5848350" y="5480050"/>
          <p14:tracePt t="59633" x="5873750" y="5499100"/>
          <p14:tracePt t="59649" x="5886450" y="5511800"/>
          <p14:tracePt t="59666" x="5905500" y="5518150"/>
          <p14:tracePt t="61659" x="5911850" y="5518150"/>
          <p14:tracePt t="61663" x="5937250" y="5518150"/>
          <p14:tracePt t="61669" x="5975350" y="5518150"/>
          <p14:tracePt t="61681" x="6019800" y="5524500"/>
          <p14:tracePt t="61698" x="6127750" y="5530850"/>
          <p14:tracePt t="61714" x="6267450" y="5530850"/>
          <p14:tracePt t="61731" x="6470650" y="5530850"/>
          <p14:tracePt t="61748" x="6756400" y="5530850"/>
          <p14:tracePt t="61765" x="6908800" y="5530850"/>
          <p14:tracePt t="61781" x="7302500" y="5530850"/>
          <p14:tracePt t="61798" x="7677150" y="5486400"/>
          <p14:tracePt t="61814" x="8267700" y="5422900"/>
          <p14:tracePt t="61831" x="8553450" y="5391150"/>
          <p14:tracePt t="61848" x="8648700" y="5378450"/>
          <p14:tracePt t="61864" x="8959850" y="5276850"/>
          <p14:tracePt t="61881" x="9112250" y="5207000"/>
          <p14:tracePt t="61898" x="9258300" y="5130800"/>
          <p14:tracePt t="61914" x="9366250" y="5060950"/>
          <p14:tracePt t="61931" x="9518650" y="4978400"/>
          <p14:tracePt t="61948" x="9607550" y="4927600"/>
          <p14:tracePt t="61964" x="9721850" y="4870450"/>
          <p14:tracePt t="61981" x="9791700" y="4819650"/>
          <p14:tracePt t="61998" x="9848850" y="4768850"/>
          <p14:tracePt t="62014" x="9880600" y="4743450"/>
          <p14:tracePt t="62031" x="9899650" y="4730750"/>
          <p14:tracePt t="62048" x="9918700" y="4711700"/>
          <p14:tracePt t="62149" x="9912350" y="4718050"/>
          <p14:tracePt t="62153" x="9893300" y="4724400"/>
          <p14:tracePt t="62164" x="9855200" y="4749800"/>
          <p14:tracePt t="62181" x="9759950" y="4794250"/>
          <p14:tracePt t="62198" x="9664700" y="4857750"/>
          <p14:tracePt t="62214" x="9480550" y="4914900"/>
          <p14:tracePt t="62231" x="9378950" y="4946650"/>
          <p14:tracePt t="62247" x="9245600" y="4997450"/>
          <p14:tracePt t="62264" x="9105900" y="5022850"/>
          <p14:tracePt t="62281" x="8940800" y="5080000"/>
          <p14:tracePt t="62298" x="8642350" y="5168900"/>
          <p14:tracePt t="62314" x="8502650" y="5207000"/>
          <p14:tracePt t="62331" x="8426450" y="5226050"/>
          <p14:tracePt t="62347" x="8235950" y="5276850"/>
          <p14:tracePt t="62364" x="8083550" y="5308600"/>
          <p14:tracePt t="62381" x="7874000" y="5340350"/>
          <p14:tracePt t="62397" x="7734300" y="5365750"/>
          <p14:tracePt t="62414" x="7524750" y="5397500"/>
          <p14:tracePt t="62431" x="7404100" y="5410200"/>
          <p14:tracePt t="62447" x="7232650" y="5435600"/>
          <p14:tracePt t="62464" x="7086600" y="5448300"/>
          <p14:tracePt t="62480" x="6934200" y="5454650"/>
          <p14:tracePt t="62497" x="6750050" y="5454650"/>
          <p14:tracePt t="62514" x="6667500" y="5454650"/>
          <p14:tracePt t="62531" x="6559550" y="5454650"/>
          <p14:tracePt t="62547" x="6470650" y="5454650"/>
          <p14:tracePt t="62564" x="6381750" y="5461000"/>
          <p14:tracePt t="62581" x="6261100" y="5467350"/>
          <p14:tracePt t="62597" x="6235700" y="5473700"/>
          <p14:tracePt t="62614" x="6229350" y="5473700"/>
          <p14:tracePt t="66280" x="6216650" y="5473700"/>
          <p14:tracePt t="66285" x="6210300" y="5461000"/>
          <p14:tracePt t="66295" x="6178550" y="5410200"/>
          <p14:tracePt t="66311" x="6045200" y="5175250"/>
          <p14:tracePt t="66328" x="5981700" y="5067300"/>
          <p14:tracePt t="66345" x="5848350" y="4921250"/>
          <p14:tracePt t="66361" x="5689600" y="4768850"/>
          <p14:tracePt t="66378" x="5549900" y="4654550"/>
          <p14:tracePt t="66395" x="5321300" y="4476750"/>
          <p14:tracePt t="66411" x="5143500" y="4349750"/>
          <p14:tracePt t="66428" x="5060950" y="4279900"/>
          <p14:tracePt t="66445" x="4762500" y="4044950"/>
          <p14:tracePt t="66461" x="4514850" y="3867150"/>
          <p14:tracePt t="66478" x="4229100" y="3663950"/>
          <p14:tracePt t="66495" x="4095750" y="3556000"/>
          <p14:tracePt t="66511" x="3937000" y="3390900"/>
          <p14:tracePt t="66528" x="3892550" y="3327400"/>
          <p14:tracePt t="66544" x="3803650" y="3238500"/>
          <p14:tracePt t="66561" x="3721100" y="3136900"/>
          <p14:tracePt t="66578" x="3638550" y="3035300"/>
          <p14:tracePt t="66594" x="3536950" y="2901950"/>
          <p14:tracePt t="66611" x="3479800" y="2794000"/>
          <p14:tracePt t="66628" x="3454400" y="2730500"/>
          <p14:tracePt t="66644" x="3397250" y="2584450"/>
          <p14:tracePt t="66661" x="3346450" y="2438400"/>
          <p14:tracePt t="66678" x="3295650" y="2241550"/>
          <p14:tracePt t="66694" x="3238500" y="2089150"/>
          <p14:tracePt t="66711" x="3213100" y="2006600"/>
          <p14:tracePt t="66728" x="3124200" y="1765300"/>
          <p14:tracePt t="66744" x="3067050" y="1631950"/>
          <p14:tracePt t="66761" x="2990850" y="1504950"/>
          <p14:tracePt t="66778" x="2914650" y="1397000"/>
          <p14:tracePt t="66794" x="2832100" y="1238250"/>
          <p14:tracePt t="66811" x="2774950" y="1155700"/>
          <p14:tracePt t="66828" x="2705100" y="1041400"/>
          <p14:tracePt t="66844" x="2647950" y="933450"/>
          <p14:tracePt t="66861" x="2597150" y="825500"/>
          <p14:tracePt t="66878" x="2546350" y="685800"/>
          <p14:tracePt t="66894" x="2508250" y="609600"/>
          <p14:tracePt t="66911" x="2432050" y="495300"/>
          <p14:tracePt t="66928" x="2330450" y="349250"/>
          <p14:tracePt t="66945" x="2197100" y="203200"/>
          <p14:tracePt t="66961" x="2057400" y="76200"/>
          <p14:tracePt t="66977" x="1955800" y="0"/>
          <p14:tracePt t="66994" x="1911350" y="0"/>
          <p14:tracePt t="67012" x="1797050" y="0"/>
          <p14:tracePt t="67027" x="1701800" y="0"/>
          <p14:tracePt t="67044" x="1593850" y="0"/>
          <p14:tracePt t="67061" x="1543050" y="0"/>
          <p14:tracePt t="67077" x="1447800" y="0"/>
          <p14:tracePt t="67094" x="1409700" y="0"/>
          <p14:tracePt t="67111" x="1358900" y="0"/>
          <p14:tracePt t="67127" x="1333500" y="0"/>
          <p14:tracePt t="67144" x="1314450" y="0"/>
          <p14:tracePt t="67161" x="1282700" y="0"/>
          <p14:tracePt t="68227" x="1231900" y="95250"/>
          <p14:tracePt t="68291" x="1238250" y="114300"/>
          <p14:tracePt t="68297" x="1244600" y="133350"/>
          <p14:tracePt t="68307" x="1250950" y="171450"/>
          <p14:tracePt t="68317" x="1257300" y="247650"/>
          <p14:tracePt t="68326" x="1257300" y="266700"/>
          <p14:tracePt t="68343" x="1282700" y="400050"/>
          <p14:tracePt t="68360" x="1339850" y="635000"/>
          <p14:tracePt t="68376" x="1358900" y="723900"/>
          <p14:tracePt t="68393" x="1454150" y="914400"/>
          <p14:tracePt t="68410" x="1606550" y="1231900"/>
          <p14:tracePt t="68426" x="1809750" y="1536700"/>
          <p14:tracePt t="68443" x="2127250" y="2012950"/>
          <p14:tracePt t="68460" x="2298700" y="2235200"/>
          <p14:tracePt t="68476" x="2374900" y="2311400"/>
          <p14:tracePt t="68493" x="2597150" y="2616200"/>
          <p14:tracePt t="68510" x="2743200" y="2794000"/>
          <p14:tracePt t="68526" x="2876550" y="2971800"/>
          <p14:tracePt t="68543" x="2984500" y="312420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82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057"/>
    </mc:Choice>
    <mc:Fallback xmlns="">
      <p:transition spd="slow" advTm="57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64" x="895350" y="5207000"/>
          <p14:tracePt t="4296" x="901700" y="5187950"/>
          <p14:tracePt t="4307" x="908050" y="5137150"/>
          <p14:tracePt t="4316" x="952500" y="5010150"/>
          <p14:tracePt t="4327" x="1016000" y="4756150"/>
          <p14:tracePt t="4344" x="1104900" y="4451350"/>
          <p14:tracePt t="4360" x="1270000" y="3930650"/>
          <p14:tracePt t="4377" x="1390650" y="3517900"/>
          <p14:tracePt t="4394" x="1447800" y="3365500"/>
          <p14:tracePt t="4410" x="1530350" y="3098800"/>
          <p14:tracePt t="4427" x="1600200" y="2889250"/>
          <p14:tracePt t="4444" x="1638300" y="2800350"/>
          <p14:tracePt t="4460" x="1695450" y="2635250"/>
          <p14:tracePt t="4477" x="1758950" y="2501900"/>
          <p14:tracePt t="4494" x="1771650" y="2444750"/>
          <p14:tracePt t="4510" x="1822450" y="2343150"/>
          <p14:tracePt t="4527" x="1860550" y="2260600"/>
          <p14:tracePt t="4543" x="1879600" y="2203450"/>
          <p14:tracePt t="4560" x="1930400" y="2108200"/>
          <p14:tracePt t="4576" x="1974850" y="2038350"/>
          <p14:tracePt t="4593" x="1987550" y="2000250"/>
          <p14:tracePt t="4610" x="2012950" y="1968500"/>
          <p14:tracePt t="4627" x="2025650" y="1955800"/>
          <p14:tracePt t="4643" x="2032000" y="1943100"/>
          <p14:tracePt t="4660" x="2051050" y="1924050"/>
          <p14:tracePt t="4677" x="2063750" y="1885950"/>
          <p14:tracePt t="4693" x="2076450" y="1866900"/>
          <p14:tracePt t="4710" x="2095500" y="1828800"/>
          <p14:tracePt t="4727" x="2108200" y="1784350"/>
          <p14:tracePt t="4743" x="2120900" y="1765300"/>
          <p14:tracePt t="4760" x="2139950" y="1714500"/>
          <p14:tracePt t="4778" x="2159000" y="1663700"/>
          <p14:tracePt t="4793" x="2171700" y="1638300"/>
          <p14:tracePt t="4810" x="2197100" y="1581150"/>
          <p14:tracePt t="4827" x="2209800" y="1562100"/>
          <p14:tracePt t="4843" x="2235200" y="1517650"/>
          <p14:tracePt t="4860" x="2260600" y="1479550"/>
          <p14:tracePt t="4876" x="2266950" y="1473200"/>
          <p14:tracePt t="4893" x="2286000" y="1447800"/>
          <p14:tracePt t="4909" x="2311400" y="1416050"/>
          <p14:tracePt t="4926" x="2330450" y="1409700"/>
          <p14:tracePt t="4943" x="2355850" y="1377950"/>
          <p14:tracePt t="4960" x="2374900" y="1352550"/>
          <p14:tracePt t="4977" x="2381250" y="1352550"/>
          <p14:tracePt t="4993" x="2387600" y="1346200"/>
          <p14:tracePt t="12486" x="2387600" y="1339850"/>
          <p14:tracePt t="12490" x="2876550" y="1136650"/>
          <p14:tracePt t="12746" x="2901950" y="1136650"/>
          <p14:tracePt t="12756" x="2914650" y="1143000"/>
          <p14:tracePt t="12766" x="2959100" y="1155700"/>
          <p14:tracePt t="12776" x="2997200" y="1155700"/>
          <p14:tracePt t="12788" x="3016250" y="1168400"/>
          <p14:tracePt t="12805" x="3098800" y="1168400"/>
          <p14:tracePt t="12821" x="3213100" y="1168400"/>
          <p14:tracePt t="12838" x="3422650" y="1168400"/>
          <p14:tracePt t="12854" x="3530600" y="1162050"/>
          <p14:tracePt t="12871" x="3613150" y="1149350"/>
          <p14:tracePt t="12888" x="3924300" y="1149350"/>
          <p14:tracePt t="12904" x="4038600" y="1149350"/>
          <p14:tracePt t="12921" x="4254500" y="1149350"/>
          <p14:tracePt t="12938" x="4495800" y="1149350"/>
          <p14:tracePt t="12954" x="4902200" y="1149350"/>
          <p14:tracePt t="12971" x="5181600" y="1130300"/>
          <p14:tracePt t="12987" x="5403850" y="1117600"/>
          <p14:tracePt t="13004" x="5695950" y="1098550"/>
          <p14:tracePt t="13021" x="6102350" y="1073150"/>
          <p14:tracePt t="13038" x="6426200" y="1047750"/>
          <p14:tracePt t="13054" x="6623050" y="1022350"/>
          <p14:tracePt t="13071" x="6756400" y="990600"/>
          <p14:tracePt t="13087" x="6927850" y="965200"/>
          <p14:tracePt t="13104" x="7181850" y="914400"/>
          <p14:tracePt t="13121" x="7404100" y="901700"/>
          <p14:tracePt t="13137" x="7632700" y="889000"/>
          <p14:tracePt t="13154" x="8128000" y="857250"/>
          <p14:tracePt t="13171" x="8477250" y="825500"/>
          <p14:tracePt t="13187" x="8693150" y="800100"/>
          <p14:tracePt t="13204" x="8991600" y="768350"/>
          <p14:tracePt t="13221" x="9328150" y="711200"/>
          <p14:tracePt t="13237" x="9518650" y="704850"/>
          <p14:tracePt t="13254" x="9690100" y="704850"/>
          <p14:tracePt t="13271" x="9829800" y="704850"/>
          <p14:tracePt t="13287" x="10026650" y="704850"/>
          <p14:tracePt t="13304" x="10172700" y="704850"/>
          <p14:tracePt t="13321" x="10210800" y="704850"/>
          <p14:tracePt t="13338" x="10242550" y="704850"/>
          <p14:tracePt t="13354" x="10248900" y="704850"/>
          <p14:tracePt t="13370" x="10255250" y="704850"/>
          <p14:tracePt t="13387" x="10274300" y="723900"/>
          <p14:tracePt t="13404" x="10293350" y="736600"/>
          <p14:tracePt t="13420" x="10306050" y="742950"/>
          <p14:tracePt t="13437" x="10369550" y="781050"/>
          <p14:tracePt t="13454" x="10388600" y="793750"/>
          <p14:tracePt t="13470" x="10414000" y="806450"/>
          <p14:tracePt t="13487" x="10426700" y="819150"/>
          <p14:tracePt t="13504" x="10433050" y="831850"/>
          <p14:tracePt t="13520" x="10452100" y="831850"/>
          <p14:tracePt t="13537" x="10458450" y="844550"/>
          <p14:tracePt t="13554" x="10471150" y="863600"/>
          <p14:tracePt t="13558" x="10471150" y="882650"/>
          <p14:tracePt t="13570" x="10477500" y="895350"/>
          <p14:tracePt t="13588" x="10502900" y="933450"/>
          <p14:tracePt t="13604" x="10528300" y="965200"/>
          <p14:tracePt t="13620" x="10547350" y="990600"/>
          <p14:tracePt t="13637" x="10560050" y="996950"/>
          <p14:tracePt t="13654" x="10585450" y="1028700"/>
          <p14:tracePt t="13670" x="10598150" y="1028700"/>
          <p14:tracePt t="13687" x="10629900" y="1035050"/>
          <p14:tracePt t="13704" x="10636250" y="1041400"/>
          <p14:tracePt t="13720" x="10680700" y="1060450"/>
          <p14:tracePt t="13737" x="10712450" y="1066800"/>
          <p14:tracePt t="13754" x="10744200" y="1066800"/>
          <p14:tracePt t="13770" x="10775950" y="1066800"/>
          <p14:tracePt t="13787" x="10820400" y="1066800"/>
          <p14:tracePt t="13804" x="10833100" y="1066800"/>
          <p14:tracePt t="13820" x="10852150" y="1066800"/>
          <p14:tracePt t="13837" x="10864850" y="1060450"/>
          <p14:tracePt t="13853" x="10871200" y="1054100"/>
          <p14:tracePt t="13870" x="10883900" y="1047750"/>
          <p14:tracePt t="13903" x="10883900" y="1035050"/>
          <p14:tracePt t="13933" x="10883900" y="1016000"/>
          <p14:tracePt t="13962" x="10883900" y="1009650"/>
          <p14:tracePt t="13967" x="10883900" y="1003300"/>
          <p14:tracePt t="13977" x="10883900" y="996950"/>
          <p14:tracePt t="13987" x="10883900" y="990600"/>
          <p14:tracePt t="14003" x="10883900" y="965200"/>
          <p14:tracePt t="14044" x="10883900" y="958850"/>
          <p14:tracePt t="14053" x="10883900" y="952500"/>
          <p14:tracePt t="14058" x="10883900" y="946150"/>
          <p14:tracePt t="14078" x="10883900" y="939800"/>
          <p14:tracePt t="15591" x="10883900" y="933450"/>
          <p14:tracePt t="15652" x="10864850" y="933450"/>
          <p14:tracePt t="15763" x="10858500" y="946150"/>
          <p14:tracePt t="15772" x="10852150" y="952500"/>
          <p14:tracePt t="15779" x="10845800" y="952500"/>
          <p14:tracePt t="15785" x="10845800" y="958850"/>
          <p14:tracePt t="15802" x="10820400" y="971550"/>
          <p14:tracePt t="15819" x="10814050" y="977900"/>
          <p14:tracePt t="15835" x="10795000" y="996950"/>
          <p14:tracePt t="15853" x="10788650" y="1003300"/>
          <p14:tracePt t="15869" x="10775950" y="1003300"/>
          <p14:tracePt t="15902" x="10763250" y="1022350"/>
          <p14:tracePt t="15919" x="10756900" y="1022350"/>
          <p14:tracePt t="15952" x="10725150" y="1028700"/>
          <p14:tracePt t="15969" x="10712450" y="1035050"/>
          <p14:tracePt t="15985" x="10706100" y="1041400"/>
          <p14:tracePt t="16002" x="10693400" y="1047750"/>
          <p14:tracePt t="16019" x="10674350" y="1066800"/>
          <p14:tracePt t="16035" x="10642600" y="1079500"/>
          <p14:tracePt t="16052" x="10610850" y="1092200"/>
          <p14:tracePt t="16069" x="10591800" y="1111250"/>
          <p14:tracePt t="16085" x="10579100" y="1117600"/>
          <p14:tracePt t="16102" x="10572750" y="1117600"/>
          <p14:tracePt t="16121" x="10560050" y="1123950"/>
          <p14:tracePt t="16137" x="10553700" y="1130300"/>
          <p14:tracePt t="16152" x="10547350" y="1136650"/>
          <p14:tracePt t="16168" x="10534650" y="1136650"/>
          <p14:tracePt t="16185" x="10528300" y="1143000"/>
          <p14:tracePt t="16202" x="10521950" y="1155700"/>
          <p14:tracePt t="16218" x="10509250" y="1162050"/>
          <p14:tracePt t="16235" x="10496550" y="1174750"/>
          <p14:tracePt t="16252" x="10471150" y="1181100"/>
          <p14:tracePt t="16285" x="10458450" y="1193800"/>
          <p14:tracePt t="16403" x="10439400" y="1212850"/>
          <p14:tracePt t="16423" x="10420350" y="1219200"/>
          <p14:tracePt t="16445" x="10414000" y="1225550"/>
          <p14:tracePt t="16465" x="10407650" y="1238250"/>
          <p14:tracePt t="16475" x="10401300" y="1238250"/>
          <p14:tracePt t="16485" x="10388600" y="1250950"/>
          <p14:tracePt t="16515" x="10382250" y="1257300"/>
          <p14:tracePt t="16525" x="10375900" y="1257300"/>
          <p14:tracePt t="16539" x="10375900" y="1263650"/>
          <p14:tracePt t="16554" x="10369550" y="1270000"/>
          <p14:tracePt t="16568" x="10363200" y="1270000"/>
          <p14:tracePt t="16585" x="10356850" y="1276350"/>
          <p14:tracePt t="16602" x="10350500" y="1282700"/>
          <p14:tracePt t="16619" x="10344150" y="1295400"/>
          <p14:tracePt t="16635" x="10318750" y="1308100"/>
          <p14:tracePt t="16651" x="10280650" y="1314450"/>
          <p14:tracePt t="16668" x="10229850" y="1346200"/>
          <p14:tracePt t="16685" x="10185400" y="1352550"/>
          <p14:tracePt t="16701" x="10140950" y="1352550"/>
          <p14:tracePt t="16718" x="10071100" y="1377950"/>
          <p14:tracePt t="16735" x="10013950" y="1403350"/>
          <p14:tracePt t="16751" x="9937750" y="1435100"/>
          <p14:tracePt t="16768" x="9912350" y="1447800"/>
          <p14:tracePt t="16785" x="9791700" y="1517650"/>
          <p14:tracePt t="16802" x="9696450" y="1574800"/>
          <p14:tracePt t="16818" x="9518650" y="1657350"/>
          <p14:tracePt t="16835" x="9436100" y="1689100"/>
          <p14:tracePt t="16851" x="9391650" y="1708150"/>
          <p14:tracePt t="16868" x="9163050" y="1778000"/>
          <p14:tracePt t="16885" x="9093200" y="1797050"/>
          <p14:tracePt t="16901" x="8947150" y="1841500"/>
          <p14:tracePt t="16918" x="8813800" y="1885950"/>
          <p14:tracePt t="16935" x="8686800" y="1936750"/>
          <p14:tracePt t="16951" x="8585200" y="1981200"/>
          <p14:tracePt t="16968" x="8515350" y="1993900"/>
          <p14:tracePt t="16985" x="8382000" y="2025650"/>
          <p14:tracePt t="17001" x="8293100" y="2051050"/>
          <p14:tracePt t="17018" x="8128000" y="2101850"/>
          <p14:tracePt t="17034" x="7899400" y="2133600"/>
          <p14:tracePt t="17051" x="7835900" y="2146300"/>
          <p14:tracePt t="17054" x="7715250" y="2165350"/>
          <p14:tracePt t="17068" x="7696200" y="2165350"/>
          <p14:tracePt t="17084" x="7493000" y="2190750"/>
          <p14:tracePt t="17101" x="7372350" y="2190750"/>
          <p14:tracePt t="17118" x="7258050" y="2190750"/>
          <p14:tracePt t="17134" x="7073900" y="2190750"/>
          <p14:tracePt t="17151" x="6959600" y="2190750"/>
          <p14:tracePt t="17168" x="6896100" y="2190750"/>
          <p14:tracePt t="17184" x="6775450" y="2190750"/>
          <p14:tracePt t="17201" x="6673850" y="2190750"/>
          <p14:tracePt t="17218" x="6559550" y="2190750"/>
          <p14:tracePt t="17234" x="6432550" y="2190750"/>
          <p14:tracePt t="17251" x="6394450" y="2190750"/>
          <p14:tracePt t="17268" x="6280150" y="2190750"/>
          <p14:tracePt t="17284" x="6203950" y="2190750"/>
          <p14:tracePt t="17301" x="6102350" y="2190750"/>
          <p14:tracePt t="17318" x="6051550" y="2190750"/>
          <p14:tracePt t="17334" x="6013450" y="2190750"/>
          <p14:tracePt t="17351" x="5911850" y="2190750"/>
          <p14:tracePt t="17368" x="5873750" y="2190750"/>
          <p14:tracePt t="17385" x="5854700" y="2190750"/>
          <p14:tracePt t="17401" x="5842000" y="2190750"/>
          <p14:tracePt t="17418" x="5816600" y="2184400"/>
          <p14:tracePt t="17434" x="5784850" y="2178050"/>
          <p14:tracePt t="17451" x="5765800" y="2165350"/>
          <p14:tracePt t="17468" x="5689600" y="2152650"/>
          <p14:tracePt t="17484" x="5600700" y="2127250"/>
          <p14:tracePt t="17501" x="5429250" y="2108200"/>
          <p14:tracePt t="17518" x="5264150" y="2082800"/>
          <p14:tracePt t="17534" x="5200650" y="2082800"/>
          <p14:tracePt t="17551" x="5086350" y="2063750"/>
          <p14:tracePt t="17554" x="5016500" y="2063750"/>
          <p14:tracePt t="17568" x="5016500" y="2057400"/>
          <p14:tracePt t="17584" x="4965700" y="2057400"/>
          <p14:tracePt t="17601" x="4953000" y="2057400"/>
          <p14:tracePt t="17634" x="4933950" y="2057400"/>
          <p14:tracePt t="17651" x="4921250" y="2057400"/>
          <p14:tracePt t="17667" x="4914900" y="2057400"/>
          <p14:tracePt t="17684" x="4889500" y="2057400"/>
          <p14:tracePt t="17701" x="4832350" y="2063750"/>
          <p14:tracePt t="17717" x="4800600" y="2063750"/>
          <p14:tracePt t="17734" x="4781550" y="2070100"/>
          <p14:tracePt t="17751" x="4768850" y="2076450"/>
          <p14:tracePt t="17767" x="4756150" y="2089150"/>
          <p14:tracePt t="17784" x="4749800" y="2095500"/>
          <p14:tracePt t="17801" x="4749800" y="2114550"/>
          <p14:tracePt t="17817" x="4749800" y="2120900"/>
          <p14:tracePt t="17834" x="4749800" y="2152650"/>
          <p14:tracePt t="17851" x="4749800" y="2184400"/>
          <p14:tracePt t="17867" x="4749800" y="2216150"/>
          <p14:tracePt t="17884" x="4749800" y="2222500"/>
          <p14:tracePt t="17901" x="4749800" y="2228850"/>
          <p14:tracePt t="17917" x="4749800" y="2247900"/>
          <p14:tracePt t="17950" x="4756150" y="2266950"/>
          <p14:tracePt t="17967" x="4756150" y="2273300"/>
          <p14:tracePt t="17984" x="4781550" y="2298700"/>
          <p14:tracePt t="18000" x="4800600" y="2311400"/>
          <p14:tracePt t="18017" x="4813300" y="2336800"/>
          <p14:tracePt t="18034" x="4832350" y="2343150"/>
          <p14:tracePt t="18050" x="4845050" y="2349500"/>
          <p14:tracePt t="18054" x="4851400" y="2355850"/>
          <p14:tracePt t="18067" x="4864100" y="2362200"/>
          <p14:tracePt t="18084" x="4889500" y="2387600"/>
          <p14:tracePt t="18101" x="4895850" y="2387600"/>
          <p14:tracePt t="18117" x="4908550" y="2393950"/>
          <p14:tracePt t="18134" x="4908550" y="2400300"/>
          <p14:tracePt t="18151" x="4933950" y="2400300"/>
          <p14:tracePt t="18167" x="4965700" y="2406650"/>
          <p14:tracePt t="18184" x="4991100" y="2406650"/>
          <p14:tracePt t="18200" x="5003800" y="2406650"/>
          <p14:tracePt t="18269" x="5016500" y="2406650"/>
          <p14:tracePt t="18279" x="5022850" y="2406650"/>
          <p14:tracePt t="18291" x="5022850" y="2400300"/>
          <p14:tracePt t="18300" x="5029200" y="2393950"/>
          <p14:tracePt t="18317" x="5029200" y="2381250"/>
          <p14:tracePt t="18334" x="5029200" y="2362200"/>
          <p14:tracePt t="18350" x="5029200" y="2336800"/>
          <p14:tracePt t="18367" x="5029200" y="2324100"/>
          <p14:tracePt t="18384" x="5029200" y="2305050"/>
          <p14:tracePt t="18400" x="5022850" y="2286000"/>
          <p14:tracePt t="18417" x="5016500" y="2273300"/>
          <p14:tracePt t="18434" x="5003800" y="2241550"/>
          <p14:tracePt t="18450" x="4997450" y="2228850"/>
          <p14:tracePt t="18467" x="4997450" y="2197100"/>
          <p14:tracePt t="18484" x="4984750" y="2178050"/>
          <p14:tracePt t="18517" x="4978400" y="2178050"/>
          <p14:tracePt t="18563" x="4978400" y="2165350"/>
          <p14:tracePt t="18573" x="4972050" y="2159000"/>
          <p14:tracePt t="18583" x="4965700" y="2159000"/>
          <p14:tracePt t="18593" x="4959350" y="2159000"/>
          <p14:tracePt t="18607" x="4953000" y="2159000"/>
          <p14:tracePt t="18623" x="4946650" y="2152650"/>
          <p14:tracePt t="18633" x="4940300" y="2152650"/>
          <p14:tracePt t="18650" x="4927600" y="2152650"/>
          <p14:tracePt t="18667" x="4921250" y="2152650"/>
          <p14:tracePt t="18683" x="4902200" y="2152650"/>
          <p14:tracePt t="18700" x="4895850" y="2152650"/>
          <p14:tracePt t="18733" x="4889500" y="2152650"/>
          <p14:tracePt t="18779" x="4883150" y="2152650"/>
          <p14:tracePt t="18789" x="4876800" y="2159000"/>
          <p14:tracePt t="18795" x="4870450" y="2171700"/>
          <p14:tracePt t="18809" x="4870450" y="2184400"/>
          <p14:tracePt t="18845" x="4870450" y="2190750"/>
          <p14:tracePt t="18865" x="4870450" y="2197100"/>
          <p14:tracePt t="18916" x="4870450" y="2209800"/>
          <p14:tracePt t="18941" x="4870450" y="2216150"/>
          <p14:tracePt t="18951" x="4870450" y="2222500"/>
          <p14:tracePt t="18961" x="4870450" y="2228850"/>
          <p14:tracePt t="18971" x="4870450" y="2235200"/>
          <p14:tracePt t="18997" x="4870450" y="2241550"/>
          <p14:tracePt t="19007" x="4870450" y="2254250"/>
          <p14:tracePt t="19027" x="4870450" y="2260600"/>
          <p14:tracePt t="19299" x="4883150" y="2266950"/>
          <p14:tracePt t="19303" x="4889500" y="2266950"/>
          <p14:tracePt t="19316" x="4902200" y="2266950"/>
          <p14:tracePt t="19333" x="4908550" y="2279650"/>
          <p14:tracePt t="19350" x="4921250" y="2279650"/>
          <p14:tracePt t="19385" x="4933950" y="2279650"/>
          <p14:tracePt t="19405" x="4940300" y="2279650"/>
          <p14:tracePt t="19425" x="4946650" y="2279650"/>
          <p14:tracePt t="19435" x="4953000" y="2279650"/>
          <p14:tracePt t="19451" x="4959350" y="2279650"/>
          <p14:tracePt t="19466" x="4978400" y="2292350"/>
          <p14:tracePt t="19483" x="4984750" y="2298700"/>
          <p14:tracePt t="19499" x="4997450" y="2311400"/>
          <p14:tracePt t="19516" x="5016500" y="2324100"/>
          <p14:tracePt t="19533" x="5022850" y="2336800"/>
          <p14:tracePt t="19549" x="5029200" y="2343150"/>
          <p14:tracePt t="21946" x="5041900" y="2349500"/>
          <p14:tracePt t="21950" x="5060950" y="2355850"/>
          <p14:tracePt t="21964" x="5130800" y="2368550"/>
          <p14:tracePt t="21980" x="5200650" y="2393950"/>
          <p14:tracePt t="21997" x="5359400" y="2451100"/>
          <p14:tracePt t="22014" x="5499100" y="2476500"/>
          <p14:tracePt t="22030" x="5721350" y="2520950"/>
          <p14:tracePt t="22047" x="5867400" y="2533650"/>
          <p14:tracePt t="22064" x="5886450" y="2533650"/>
          <p14:tracePt t="22081" x="5937250" y="2533650"/>
          <p14:tracePt t="22098" x="5943600" y="2533650"/>
          <p14:tracePt t="22124" x="5949950" y="2533650"/>
          <p14:tracePt t="22131" x="5962650" y="2533650"/>
          <p14:tracePt t="22148" x="5988050" y="2527300"/>
          <p14:tracePt t="22164" x="6051550" y="2501900"/>
          <p14:tracePt t="22181" x="6096000" y="2482850"/>
          <p14:tracePt t="22198" x="6153150" y="2463800"/>
          <p14:tracePt t="22214" x="6184900" y="2451100"/>
          <p14:tracePt t="22231" x="6191250" y="2444750"/>
          <p14:tracePt t="22266" x="6197600" y="2432050"/>
          <p14:tracePt t="22286" x="6197600" y="2419350"/>
          <p14:tracePt t="22299" x="6197600" y="2413000"/>
          <p14:tracePt t="22314" x="6197600" y="2393950"/>
          <p14:tracePt t="22331" x="6191250" y="2362200"/>
          <p14:tracePt t="22347" x="6184900" y="2355850"/>
          <p14:tracePt t="22364" x="6178550" y="2336800"/>
          <p14:tracePt t="22381" x="6178550" y="2317750"/>
          <p14:tracePt t="22397" x="6172200" y="2292350"/>
          <p14:tracePt t="22414" x="6165850" y="2273300"/>
          <p14:tracePt t="22432" x="6165850" y="2247900"/>
          <p14:tracePt t="22447" x="6140450" y="2222500"/>
          <p14:tracePt t="22464" x="6134100" y="2222500"/>
          <p14:tracePt t="22481" x="6127750" y="2203450"/>
          <p14:tracePt t="22514" x="6115050" y="2197100"/>
          <p14:tracePt t="22530" x="6108700" y="2184400"/>
          <p14:tracePt t="22547" x="6096000" y="2184400"/>
          <p14:tracePt t="22563" x="6083300" y="2171700"/>
          <p14:tracePt t="22730" x="6070600" y="2171700"/>
          <p14:tracePt t="22749" x="6057900" y="2171700"/>
          <p14:tracePt t="22770" x="6045200" y="2178050"/>
          <p14:tracePt t="22796" x="6032500" y="2190750"/>
          <p14:tracePt t="22806" x="6032500" y="2203450"/>
          <p14:tracePt t="22814" x="6019800" y="2209800"/>
          <p14:tracePt t="22830" x="5994400" y="2228850"/>
          <p14:tracePt t="22847" x="5988050" y="2235200"/>
          <p14:tracePt t="22864" x="5975350" y="2247900"/>
          <p14:tracePt t="22880" x="5956300" y="2260600"/>
          <p14:tracePt t="22897" x="5949950" y="2260600"/>
          <p14:tracePt t="22914" x="5937250" y="2266950"/>
          <p14:tracePt t="22930" x="5924550" y="2279650"/>
          <p14:tracePt t="22947" x="5911850" y="2311400"/>
          <p14:tracePt t="22964" x="5905500" y="2324100"/>
          <p14:tracePt t="22981" x="5905500" y="2349500"/>
          <p14:tracePt t="22997" x="5905500" y="2362200"/>
          <p14:tracePt t="23014" x="5905500" y="2374900"/>
          <p14:tracePt t="23030" x="5905500" y="2387600"/>
          <p14:tracePt t="23064" x="5905500" y="2393950"/>
          <p14:tracePt t="23118" x="5905500" y="2400300"/>
          <p14:tracePt t="23270" x="5918200" y="2400300"/>
          <p14:tracePt t="23293" x="5924550" y="2400300"/>
          <p14:tracePt t="23299" x="5930900" y="2400300"/>
          <p14:tracePt t="23318" x="5937250" y="2400300"/>
          <p14:tracePt t="23328" x="5949950" y="2400300"/>
          <p14:tracePt t="23348" x="5969000" y="2400300"/>
          <p14:tracePt t="23352" x="5975350" y="2400300"/>
          <p14:tracePt t="23368" x="5975350" y="2393950"/>
          <p14:tracePt t="23379" x="5981700" y="2393950"/>
          <p14:tracePt t="23396" x="5988050" y="2393950"/>
          <p14:tracePt t="23413" x="5988050" y="2387600"/>
          <p14:tracePt t="23429" x="5994400" y="2387600"/>
          <p14:tracePt t="24545" x="6000750" y="2387600"/>
          <p14:tracePt t="24549" x="6007100" y="2387600"/>
          <p14:tracePt t="24565" x="6026150" y="2387600"/>
          <p14:tracePt t="24579" x="6057900" y="2387600"/>
          <p14:tracePt t="24595" x="6102350" y="2387600"/>
          <p14:tracePt t="24613" x="6134100" y="2387600"/>
          <p14:tracePt t="24629" x="6203950" y="2387600"/>
          <p14:tracePt t="24646" x="6273800" y="2387600"/>
          <p14:tracePt t="24662" x="6305550" y="2387600"/>
          <p14:tracePt t="24679" x="6343650" y="2387600"/>
          <p14:tracePt t="24696" x="6388100" y="2381250"/>
          <p14:tracePt t="24713" x="6438900" y="2381250"/>
          <p14:tracePt t="24729" x="6477000" y="2381250"/>
          <p14:tracePt t="24746" x="6565900" y="2381250"/>
          <p14:tracePt t="24762" x="6661150" y="2374900"/>
          <p14:tracePt t="24779" x="6800850" y="2368550"/>
          <p14:tracePt t="24796" x="6864350" y="2362200"/>
          <p14:tracePt t="24812" x="6896100" y="2355850"/>
          <p14:tracePt t="24829" x="6940550" y="2349500"/>
          <p14:tracePt t="24846" x="6959600" y="2349500"/>
          <p14:tracePt t="24918" x="6965950" y="2349500"/>
          <p14:tracePt t="24928" x="6978650" y="2336800"/>
          <p14:tracePt t="24938" x="6997700" y="2336800"/>
          <p14:tracePt t="24954" x="7016750" y="2336800"/>
          <p14:tracePt t="24970" x="7035800" y="2330450"/>
          <p14:tracePt t="24980" x="7048500" y="2324100"/>
          <p14:tracePt t="26072" x="7048500" y="2336800"/>
          <p14:tracePt t="26082" x="7048500" y="2343150"/>
          <p14:tracePt t="26088" x="7048500" y="2349500"/>
          <p14:tracePt t="26098" x="7048500" y="2355850"/>
          <p14:tracePt t="26111" x="7048500" y="2374900"/>
          <p14:tracePt t="26128" x="7035800" y="2406650"/>
          <p14:tracePt t="26145" x="7029450" y="2425700"/>
          <p14:tracePt t="26161" x="7010400" y="2457450"/>
          <p14:tracePt t="26178" x="6997700" y="2482850"/>
          <p14:tracePt t="26195" x="6978650" y="2501900"/>
          <p14:tracePt t="26211" x="6965950" y="2520950"/>
          <p14:tracePt t="26228" x="6940550" y="2540000"/>
          <p14:tracePt t="26245" x="6921500" y="2559050"/>
          <p14:tracePt t="26261" x="6896100" y="2578100"/>
          <p14:tracePt t="26278" x="6858000" y="2603500"/>
          <p14:tracePt t="26295" x="6819900" y="2635250"/>
          <p14:tracePt t="26311" x="6775450" y="2654300"/>
          <p14:tracePt t="26328" x="6756400" y="2673350"/>
          <p14:tracePt t="26345" x="6724650" y="2686050"/>
          <p14:tracePt t="26361" x="6699250" y="2705100"/>
          <p14:tracePt t="26378" x="6686550" y="2711450"/>
          <p14:tracePt t="26395" x="6642100" y="2736850"/>
          <p14:tracePt t="26411" x="6604000" y="2755900"/>
          <p14:tracePt t="26428" x="6591300" y="2755900"/>
          <p14:tracePt t="26444" x="6553200" y="2774950"/>
          <p14:tracePt t="26461" x="6540500" y="2774950"/>
          <p14:tracePt t="26478" x="6521450" y="2794000"/>
          <p14:tracePt t="26495" x="6496050" y="2800350"/>
          <p14:tracePt t="26512" x="6483350" y="2813050"/>
          <p14:tracePt t="26528" x="6464300" y="2825750"/>
          <p14:tracePt t="26544" x="6451600" y="2832100"/>
          <p14:tracePt t="26561" x="6432550" y="2832100"/>
          <p14:tracePt t="26578" x="6394450" y="2857500"/>
          <p14:tracePt t="26594" x="6350000" y="2876550"/>
          <p14:tracePt t="26611" x="6311900" y="2908300"/>
          <p14:tracePt t="26628" x="6305550" y="2908300"/>
          <p14:tracePt t="26644" x="6292850" y="2927350"/>
          <p14:tracePt t="26661" x="6286500" y="2933700"/>
          <p14:tracePt t="26788" x="6280150" y="2940050"/>
          <p14:tracePt t="26804" x="6280150" y="2946400"/>
          <p14:tracePt t="26814" x="6280150" y="2952750"/>
          <p14:tracePt t="26824" x="6280150" y="2959100"/>
          <p14:tracePt t="26834" x="6280150" y="2965450"/>
          <p14:tracePt t="26844" x="6280150" y="2984500"/>
          <p14:tracePt t="26861" x="6280150" y="3016250"/>
          <p14:tracePt t="26878" x="6299200" y="3105150"/>
          <p14:tracePt t="26894" x="6305550" y="3200400"/>
          <p14:tracePt t="26911" x="6318250" y="3238500"/>
          <p14:tracePt t="26928" x="6324600" y="3289300"/>
          <p14:tracePt t="26944" x="6337300" y="3321050"/>
          <p14:tracePt t="26961" x="6362700" y="3346450"/>
          <p14:tracePt t="26977" x="6375400" y="3352800"/>
          <p14:tracePt t="26994" x="6375400" y="3359150"/>
          <p14:tracePt t="27011" x="6388100" y="3378200"/>
          <p14:tracePt t="27027" x="6394450" y="3384550"/>
          <p14:tracePt t="27044" x="6400800" y="3403600"/>
          <p14:tracePt t="27061" x="6419850" y="3429000"/>
          <p14:tracePt t="27077" x="6451600" y="3454400"/>
          <p14:tracePt t="27094" x="6457950" y="3473450"/>
          <p14:tracePt t="27111" x="6464300" y="3479800"/>
          <p14:tracePt t="27146" x="6464300" y="3486150"/>
          <p14:tracePt t="27158" x="6464300" y="3498850"/>
          <p14:tracePt t="27179" x="6464300" y="3505200"/>
          <p14:tracePt t="27188" x="6464300" y="3511550"/>
          <p14:tracePt t="27198" x="6464300" y="3530600"/>
          <p14:tracePt t="27211" x="6464300" y="3536950"/>
          <p14:tracePt t="27228" x="6464300" y="3562350"/>
          <p14:tracePt t="27244" x="6464300" y="3587750"/>
          <p14:tracePt t="27261" x="6457950" y="3606800"/>
          <p14:tracePt t="27277" x="6451600" y="3619500"/>
          <p14:tracePt t="27294" x="6445250" y="3619500"/>
          <p14:tracePt t="27311" x="6438900" y="3632200"/>
          <p14:tracePt t="27327" x="6432550" y="3638550"/>
          <p14:tracePt t="27360" x="6426200" y="3638550"/>
          <p14:tracePt t="27378" x="6413500" y="3657600"/>
          <p14:tracePt t="27394" x="6407150" y="3663950"/>
          <p14:tracePt t="27410" x="6400800" y="3676650"/>
          <p14:tracePt t="27427" x="6394450" y="3683000"/>
          <p14:tracePt t="27444" x="6375400" y="3708400"/>
          <p14:tracePt t="27477" x="6369050" y="3714750"/>
          <p14:tracePt t="27494" x="6356350" y="3727450"/>
          <p14:tracePt t="27537" x="6356350" y="3740150"/>
          <p14:tracePt t="27546" x="6356350" y="3746500"/>
          <p14:tracePt t="27576" x="6356350" y="3752850"/>
          <p14:tracePt t="27627" x="6356350" y="3765550"/>
          <p14:tracePt t="27652" x="6356350" y="3784600"/>
          <p14:tracePt t="27672" x="6356350" y="3797300"/>
          <p14:tracePt t="27683" x="6356350" y="3816350"/>
          <p14:tracePt t="27696" x="6356350" y="3835400"/>
          <p14:tracePt t="27713" x="6356350" y="3841750"/>
          <p14:tracePt t="27722" x="6356350" y="3854450"/>
          <p14:tracePt t="27733" x="6356350" y="3860800"/>
          <p14:tracePt t="27744" x="6356350" y="3879850"/>
          <p14:tracePt t="27760" x="6356350" y="3886200"/>
          <p14:tracePt t="27777" x="6356350" y="3898900"/>
          <p14:tracePt t="27809" x="6356350" y="3917950"/>
          <p14:tracePt t="27854" x="6356350" y="3924300"/>
          <p14:tracePt t="27859" x="6369050" y="3930650"/>
          <p14:tracePt t="27864" x="6369050" y="3937000"/>
          <p14:tracePt t="27878" x="6375400" y="3943350"/>
          <p14:tracePt t="27895" x="6388100" y="3949700"/>
          <p14:tracePt t="27910" x="6394450" y="3962400"/>
          <p14:tracePt t="27927" x="6407150" y="3968750"/>
          <p14:tracePt t="27944" x="6432550" y="3975100"/>
          <p14:tracePt t="27960" x="6438900" y="3975100"/>
          <p14:tracePt t="27977" x="6451600" y="3981450"/>
          <p14:tracePt t="28010" x="6457950" y="3981450"/>
          <p14:tracePt t="28027" x="6477000" y="3981450"/>
          <p14:tracePt t="28044" x="6489700" y="3981450"/>
          <p14:tracePt t="28046" x="6496050" y="3981450"/>
          <p14:tracePt t="28061" x="6508750" y="3981450"/>
          <p14:tracePt t="28110" x="6515100" y="3981450"/>
          <p14:tracePt t="28121" x="6521450" y="3981450"/>
          <p14:tracePt t="28137" x="6534150" y="3975100"/>
          <p14:tracePt t="28143" x="6540500" y="3968750"/>
          <p14:tracePt t="28160" x="6546850" y="3962400"/>
          <p14:tracePt t="28177" x="6565900" y="3949700"/>
          <p14:tracePt t="28193" x="6584950" y="3943350"/>
          <p14:tracePt t="28210" x="6584950" y="3937000"/>
          <p14:tracePt t="28243" x="6597650" y="3924300"/>
          <p14:tracePt t="28260" x="6604000" y="3911600"/>
          <p14:tracePt t="28276" x="6604000" y="3905250"/>
          <p14:tracePt t="28293" x="6629400" y="3886200"/>
          <p14:tracePt t="28310" x="6629400" y="3860800"/>
          <p14:tracePt t="28327" x="6629400" y="3854450"/>
          <p14:tracePt t="28343" x="6629400" y="3829050"/>
          <p14:tracePt t="28360" x="6629400" y="3816350"/>
          <p14:tracePt t="28376" x="6629400" y="3803650"/>
          <p14:tracePt t="28410" x="6616700" y="3771900"/>
          <p14:tracePt t="28427" x="6604000" y="3752850"/>
          <p14:tracePt t="28443" x="6572250" y="3733800"/>
          <p14:tracePt t="28460" x="6540500" y="3714750"/>
          <p14:tracePt t="28476" x="6508750" y="3695700"/>
          <p14:tracePt t="28494" x="6483350" y="3683000"/>
          <p14:tracePt t="28510" x="6477000" y="3676650"/>
          <p14:tracePt t="28526" x="6470650" y="3676650"/>
          <p14:tracePt t="28544" x="6451600" y="3670300"/>
          <p14:tracePt t="28561" x="6438900" y="3670300"/>
          <p14:tracePt t="28576" x="6432550" y="3670300"/>
          <p14:tracePt t="28593" x="6419850" y="3670300"/>
          <p14:tracePt t="28610" x="6407150" y="3670300"/>
          <p14:tracePt t="28626" x="6350000" y="3670300"/>
          <p14:tracePt t="28643" x="6337300" y="3670300"/>
          <p14:tracePt t="28660" x="6330950" y="3670300"/>
          <p14:tracePt t="28717" x="6324600" y="3670300"/>
          <p14:tracePt t="28727" x="6318250" y="3676650"/>
          <p14:tracePt t="28730" x="6318250" y="3683000"/>
          <p14:tracePt t="28746" x="6311900" y="3702050"/>
          <p14:tracePt t="28760" x="6311900" y="3708400"/>
          <p14:tracePt t="28776" x="6311900" y="3721100"/>
          <p14:tracePt t="28793" x="6311900" y="3733800"/>
          <p14:tracePt t="28810" x="6311900" y="3746500"/>
          <p14:tracePt t="28826" x="6311900" y="3778250"/>
          <p14:tracePt t="28843" x="6311900" y="3790950"/>
          <p14:tracePt t="28859" x="6318250" y="3803650"/>
          <p14:tracePt t="28876" x="6330950" y="3829050"/>
          <p14:tracePt t="28893" x="6343650" y="3835400"/>
          <p14:tracePt t="28909" x="6356350" y="3860800"/>
          <p14:tracePt t="28926" x="6362700" y="3867150"/>
          <p14:tracePt t="28943" x="6375400" y="3873500"/>
          <p14:tracePt t="28976" x="6375400" y="3886200"/>
          <p14:tracePt t="28999" x="6381750" y="3892550"/>
          <p14:tracePt t="29009" x="6388100" y="3905250"/>
          <p14:tracePt t="29028" x="6394450" y="3917950"/>
          <p14:tracePt t="29043" x="6400800" y="3924300"/>
          <p14:tracePt t="29060" x="6413500" y="3937000"/>
          <p14:tracePt t="29076" x="6438900" y="3962400"/>
          <p14:tracePt t="29093" x="6445250" y="3962400"/>
          <p14:tracePt t="29109" x="6464300" y="3981450"/>
          <p14:tracePt t="29126" x="6477000" y="3981450"/>
          <p14:tracePt t="29143" x="6489700" y="3994150"/>
          <p14:tracePt t="29160" x="6502400" y="3994150"/>
          <p14:tracePt t="29176" x="6527800" y="3994150"/>
          <p14:tracePt t="29193" x="6540500" y="3994150"/>
          <p14:tracePt t="29209" x="6546850" y="3994150"/>
          <p14:tracePt t="29226" x="6553200" y="3994150"/>
          <p14:tracePt t="29256" x="6565900" y="3994150"/>
          <p14:tracePt t="29271" x="6578600" y="3987800"/>
          <p14:tracePt t="29287" x="6584950" y="3981450"/>
          <p14:tracePt t="29297" x="6591300" y="3975100"/>
          <p14:tracePt t="29309" x="6604000" y="3962400"/>
          <p14:tracePt t="29326" x="6610350" y="3937000"/>
          <p14:tracePt t="29342" x="6629400" y="3917950"/>
          <p14:tracePt t="29359" x="6629400" y="3898900"/>
          <p14:tracePt t="29376" x="6629400" y="3892550"/>
          <p14:tracePt t="29392" x="6629400" y="3886200"/>
          <p14:tracePt t="29426" x="6629400" y="3860800"/>
          <p14:tracePt t="29442" x="6629400" y="3835400"/>
          <p14:tracePt t="29459" x="6629400" y="3797300"/>
          <p14:tracePt t="29476" x="6623050" y="3771900"/>
          <p14:tracePt t="29492" x="6597650" y="3752850"/>
          <p14:tracePt t="29509" x="6584950" y="3733800"/>
          <p14:tracePt t="29526" x="6559550" y="3702050"/>
          <p14:tracePt t="29542" x="6540500" y="3689350"/>
          <p14:tracePt t="29559" x="6534150" y="3689350"/>
          <p14:tracePt t="29576" x="6521450" y="3676650"/>
          <p14:tracePt t="29592" x="6508750" y="3670300"/>
          <p14:tracePt t="29609" x="6477000" y="3663950"/>
          <p14:tracePt t="29626" x="6457950" y="3663950"/>
          <p14:tracePt t="29642" x="6426200" y="3657600"/>
          <p14:tracePt t="29659" x="6388100" y="3657600"/>
          <p14:tracePt t="29676" x="6369050" y="3657600"/>
          <p14:tracePt t="29692" x="6362700" y="3657600"/>
          <p14:tracePt t="29709" x="6343650" y="3657600"/>
          <p14:tracePt t="29791" x="6324600" y="3670300"/>
          <p14:tracePt t="29795" x="6318250" y="3676650"/>
          <p14:tracePt t="29809" x="6311900" y="3676650"/>
          <p14:tracePt t="29826" x="6305550" y="3689350"/>
          <p14:tracePt t="29842" x="6299200" y="3689350"/>
          <p14:tracePt t="29859" x="6299200" y="3695700"/>
          <p14:tracePt t="29876" x="6299200" y="3727450"/>
          <p14:tracePt t="29892" x="6299200" y="3740150"/>
          <p14:tracePt t="29909" x="6299200" y="3759200"/>
          <p14:tracePt t="29925" x="6299200" y="3784600"/>
          <p14:tracePt t="29959" x="6299200" y="3816350"/>
          <p14:tracePt t="29975" x="6299200" y="3829050"/>
          <p14:tracePt t="29992" x="6311900" y="3848100"/>
          <p14:tracePt t="30009" x="6311900" y="3854450"/>
          <p14:tracePt t="30025" x="6311900" y="3867150"/>
          <p14:tracePt t="30042" x="6318250" y="3886200"/>
          <p14:tracePt t="30059" x="6337300" y="3898900"/>
          <p14:tracePt t="30079" x="6343650" y="3905250"/>
          <p14:tracePt t="30092" x="6350000" y="3911600"/>
          <p14:tracePt t="30108" x="6356350" y="3917950"/>
          <p14:tracePt t="30125" x="6356350" y="3930650"/>
          <p14:tracePt t="30142" x="6375400" y="3949700"/>
          <p14:tracePt t="30158" x="6388100" y="3962400"/>
          <p14:tracePt t="30175" x="6407150" y="3975100"/>
          <p14:tracePt t="30192" x="6426200" y="3987800"/>
          <p14:tracePt t="30225" x="6432550" y="3987800"/>
          <p14:tracePt t="30249" x="6445250" y="3987800"/>
          <p14:tracePt t="30325" x="6451600" y="3987800"/>
          <p14:tracePt t="30336" x="6457950" y="3987800"/>
          <p14:tracePt t="30345" x="6464300" y="3981450"/>
          <p14:tracePt t="30358" x="6470650" y="3975100"/>
          <p14:tracePt t="30375" x="6489700" y="3962400"/>
          <p14:tracePt t="30392" x="6502400" y="3943350"/>
          <p14:tracePt t="30408" x="6521450" y="3924300"/>
          <p14:tracePt t="30425" x="6521450" y="3917950"/>
          <p14:tracePt t="30442" x="6527800" y="3898900"/>
          <p14:tracePt t="30458" x="6534150" y="3886200"/>
          <p14:tracePt t="30475" x="6540500" y="3867150"/>
          <p14:tracePt t="30492" x="6540500" y="3854450"/>
          <p14:tracePt t="30508" x="6546850" y="3835400"/>
          <p14:tracePt t="30525" x="6546850" y="3822700"/>
          <p14:tracePt t="30542" x="6546850" y="3816350"/>
          <p14:tracePt t="30558" x="6546850" y="3803650"/>
          <p14:tracePt t="30575" x="6546850" y="3784600"/>
          <p14:tracePt t="30592" x="6546850" y="3771900"/>
          <p14:tracePt t="30608" x="6546850" y="3752850"/>
          <p14:tracePt t="30649" x="6546850" y="3746500"/>
          <p14:tracePt t="30683" x="6540500" y="3740150"/>
          <p14:tracePt t="30693" x="6534150" y="3733800"/>
          <p14:tracePt t="30723" x="6527800" y="3733800"/>
          <p14:tracePt t="30745" x="6521450" y="3727450"/>
          <p14:tracePt t="30764" x="6508750" y="3727450"/>
          <p14:tracePt t="30805" x="6502400" y="3727450"/>
          <p14:tracePt t="30829" x="6496050" y="3727450"/>
          <p14:tracePt t="30845" x="6489700" y="3727450"/>
          <p14:tracePt t="30861" x="6477000" y="3727450"/>
          <p14:tracePt t="30885" x="6464300" y="3727450"/>
          <p14:tracePt t="31041" x="6457950" y="3727450"/>
          <p14:tracePt t="31229" x="6445250" y="3727450"/>
          <p14:tracePt t="31249" x="6438900" y="3733800"/>
          <p14:tracePt t="31253" x="6432550" y="3740150"/>
          <p14:tracePt t="31303" x="6426200" y="3740150"/>
          <p14:tracePt t="31315" x="6419850" y="3752850"/>
          <p14:tracePt t="31329" x="6419850" y="3759200"/>
          <p14:tracePt t="31345" x="6419850" y="3765550"/>
          <p14:tracePt t="31355" x="6413500" y="3771900"/>
          <p14:tracePt t="31359" x="6407150" y="3778250"/>
          <p14:tracePt t="31385" x="6407150" y="3784600"/>
          <p14:tracePt t="31395" x="6400800" y="3797300"/>
          <p14:tracePt t="31409" x="6400800" y="3810000"/>
          <p14:tracePt t="31424" x="6400800" y="3816350"/>
          <p14:tracePt t="31441" x="6400800" y="3841750"/>
          <p14:tracePt t="31474" x="6400800" y="3848100"/>
          <p14:tracePt t="31491" x="6400800" y="3854450"/>
          <p14:tracePt t="31508" x="6400800" y="3860800"/>
          <p14:tracePt t="31524" x="6400800" y="3867150"/>
          <p14:tracePt t="31541" x="6400800" y="3873500"/>
          <p14:tracePt t="31558" x="6400800" y="3892550"/>
          <p14:tracePt t="31574" x="6413500" y="3898900"/>
          <p14:tracePt t="31608" x="6432550" y="3911600"/>
          <p14:tracePt t="31624" x="6438900" y="3917950"/>
          <p14:tracePt t="31641" x="6457950" y="3930650"/>
          <p14:tracePt t="31657" x="6457950" y="3937000"/>
          <p14:tracePt t="31723" x="6464300" y="3937000"/>
          <p14:tracePt t="31733" x="6470650" y="3937000"/>
          <p14:tracePt t="31747" x="6477000" y="3937000"/>
          <p14:tracePt t="31757" x="6483350" y="3937000"/>
          <p14:tracePt t="31803" x="6489700" y="3937000"/>
          <p14:tracePt t="31813" x="6496050" y="3937000"/>
          <p14:tracePt t="31849" x="6508750" y="3930650"/>
          <p14:tracePt t="31879" x="6515100" y="3917950"/>
          <p14:tracePt t="31889" x="6521450" y="3911600"/>
          <p14:tracePt t="31899" x="6527800" y="3905250"/>
          <p14:tracePt t="31909" x="6527800" y="3898900"/>
          <p14:tracePt t="31924" x="6527800" y="3879850"/>
          <p14:tracePt t="31941" x="6534150" y="3867150"/>
          <p14:tracePt t="31957" x="6534150" y="3860800"/>
          <p14:tracePt t="31974" x="6534150" y="3841750"/>
          <p14:tracePt t="31991" x="6534150" y="3835400"/>
          <p14:tracePt t="32007" x="6534150" y="3822700"/>
          <p14:tracePt t="32024" x="6534150" y="3816350"/>
          <p14:tracePt t="32040" x="6534150" y="3803650"/>
          <p14:tracePt t="32057" x="6534150" y="3790950"/>
          <p14:tracePt t="32095" x="6534150" y="3784600"/>
          <p14:tracePt t="32101" x="6534150" y="3778250"/>
          <p14:tracePt t="32111" x="6534150" y="3771900"/>
          <p14:tracePt t="32131" x="6527800" y="3759200"/>
          <p14:tracePt t="32147" x="6521450" y="3752850"/>
          <p14:tracePt t="32157" x="6515100" y="3752850"/>
          <p14:tracePt t="32174" x="6502400" y="3752850"/>
          <p14:tracePt t="32190" x="6496050" y="3752850"/>
          <p14:tracePt t="32243" x="6489700" y="3752850"/>
          <p14:tracePt t="32297" x="6483350" y="3752850"/>
          <p14:tracePt t="32313" x="6477000" y="3752850"/>
          <p14:tracePt t="32323" x="6470650" y="3752850"/>
          <p14:tracePt t="32327" x="6464300" y="3759200"/>
          <p14:tracePt t="32340" x="6457950" y="3765550"/>
          <p14:tracePt t="32357" x="6445250" y="3771900"/>
          <p14:tracePt t="32374" x="6413500" y="3790950"/>
          <p14:tracePt t="32390" x="6407150" y="3797300"/>
          <p14:tracePt t="32407" x="6394450" y="3810000"/>
          <p14:tracePt t="32449" x="6394450" y="3816350"/>
          <p14:tracePt t="32459" x="6388100" y="3822700"/>
          <p14:tracePt t="32485" x="6388100" y="3835400"/>
          <p14:tracePt t="32496" x="6388100" y="3841750"/>
          <p14:tracePt t="32499" x="6388100" y="3848100"/>
          <p14:tracePt t="32507" x="6388100" y="3854450"/>
          <p14:tracePt t="32523" x="6388100" y="3867150"/>
          <p14:tracePt t="32540" x="6388100" y="3892550"/>
          <p14:tracePt t="32557" x="6388100" y="3898900"/>
          <p14:tracePt t="32560" x="6388100" y="3905250"/>
          <p14:tracePt t="32575" x="6394450" y="3911600"/>
          <p14:tracePt t="32591" x="6394450" y="3917950"/>
          <p14:tracePt t="32607" x="6407150" y="3930650"/>
          <p14:tracePt t="32623" x="6407150" y="3937000"/>
          <p14:tracePt t="32641" x="6426200" y="3956050"/>
          <p14:tracePt t="32751" x="6432550" y="3956050"/>
          <p14:tracePt t="32767" x="6438900" y="3956050"/>
          <p14:tracePt t="32777" x="6445250" y="3956050"/>
          <p14:tracePt t="32781" x="6451600" y="3956050"/>
          <p14:tracePt t="32979" x="6451600" y="3949700"/>
          <p14:tracePt t="32993" x="6464300" y="3937000"/>
          <p14:tracePt t="32999" x="6470650" y="3937000"/>
          <p14:tracePt t="34991" x="6470650" y="3917950"/>
          <p14:tracePt t="35001" x="6470650" y="3905250"/>
          <p14:tracePt t="35007" x="6464300" y="3886200"/>
          <p14:tracePt t="35022" x="6457950" y="3879850"/>
          <p14:tracePt t="35038" x="6438900" y="3835400"/>
          <p14:tracePt t="35055" x="6419850" y="3803650"/>
          <p14:tracePt t="35058" x="6407150" y="3778250"/>
          <p14:tracePt t="35072" x="6381750" y="3740150"/>
          <p14:tracePt t="35088" x="6369050" y="3702050"/>
          <p14:tracePt t="35106" x="6369050" y="3689350"/>
          <p14:tracePt t="35122" x="6350000" y="3651250"/>
          <p14:tracePt t="35138" x="6324600" y="3575050"/>
          <p14:tracePt t="35155" x="6286500" y="3511550"/>
          <p14:tracePt t="35172" x="6267450" y="3460750"/>
          <p14:tracePt t="35188" x="6261100" y="3441700"/>
          <p14:tracePt t="35205" x="6254750" y="3435350"/>
          <p14:tracePt t="35238" x="6248400" y="3429000"/>
          <p14:tracePt t="35255" x="6248400" y="3422650"/>
          <p14:tracePt t="35272" x="6242050" y="3416300"/>
          <p14:tracePt t="35289" x="6210300" y="3390900"/>
          <p14:tracePt t="35305" x="6203950" y="3384550"/>
          <p14:tracePt t="35322" x="6197600" y="3378200"/>
          <p14:tracePt t="35339" x="6184900" y="3346450"/>
          <p14:tracePt t="35355" x="6178550" y="3333750"/>
          <p14:tracePt t="35371" x="6165850" y="3308350"/>
          <p14:tracePt t="35388" x="6165850" y="3295650"/>
          <p14:tracePt t="35405" x="6140450" y="3263900"/>
          <p14:tracePt t="35421" x="6121400" y="3244850"/>
          <p14:tracePt t="35438" x="6102350" y="3238500"/>
          <p14:tracePt t="35455" x="6096000" y="3225800"/>
          <p14:tracePt t="35471" x="6083300" y="3200400"/>
          <p14:tracePt t="35505" x="6076950" y="3181350"/>
          <p14:tracePt t="35622" x="6070600" y="3181350"/>
          <p14:tracePt t="35678" x="6070600" y="3168650"/>
          <p14:tracePt t="35687" x="6064250" y="3168650"/>
          <p14:tracePt t="37938" x="6076950" y="3168650"/>
          <p14:tracePt t="37948" x="6108700" y="3155950"/>
          <p14:tracePt t="37958" x="6172200" y="3143250"/>
          <p14:tracePt t="37970" x="6184900" y="3143250"/>
          <p14:tracePt t="37986" x="6242050" y="3136900"/>
          <p14:tracePt t="38003" x="6299200" y="3136900"/>
          <p14:tracePt t="38020" x="6394450" y="3149600"/>
          <p14:tracePt t="38036" x="6438900" y="3175000"/>
          <p14:tracePt t="38053" x="6648450" y="3206750"/>
          <p14:tracePt t="38070" x="6838950" y="3219450"/>
          <p14:tracePt t="38086" x="7080250" y="3251200"/>
          <p14:tracePt t="38103" x="7251700" y="3251200"/>
          <p14:tracePt t="38119" x="7448550" y="3257550"/>
          <p14:tracePt t="38136" x="7524750" y="3257550"/>
          <p14:tracePt t="38153" x="7594600" y="3270250"/>
          <p14:tracePt t="38170" x="7658100" y="3270250"/>
          <p14:tracePt t="38186" x="7683500" y="3270250"/>
          <p14:tracePt t="38203" x="7715250" y="3270250"/>
          <p14:tracePt t="38219" x="7740650" y="3276600"/>
          <p14:tracePt t="38236" x="7753350" y="3282950"/>
          <p14:tracePt t="38253" x="7829550" y="3282950"/>
          <p14:tracePt t="38270" x="7994650" y="3289300"/>
          <p14:tracePt t="38286" x="8121650" y="3289300"/>
          <p14:tracePt t="38303" x="8242300" y="3289300"/>
          <p14:tracePt t="38319" x="8305800" y="3289300"/>
          <p14:tracePt t="38336" x="8318500" y="3289300"/>
          <p14:tracePt t="38406" x="8324850" y="3289300"/>
          <p14:tracePt t="38422" x="8331200" y="3282950"/>
          <p14:tracePt t="38432" x="8343900" y="3270250"/>
          <p14:tracePt t="38442" x="8350250" y="3263900"/>
          <p14:tracePt t="38453" x="8350250" y="3257550"/>
          <p14:tracePt t="38469" x="8369300" y="3244850"/>
          <p14:tracePt t="38486" x="8420100" y="3200400"/>
          <p14:tracePt t="38503" x="8445500" y="3175000"/>
          <p14:tracePt t="38536" x="8451850" y="3175000"/>
          <p14:tracePt t="38553" x="8451850" y="3162300"/>
          <p14:tracePt t="38574" x="8451850" y="3155950"/>
          <p14:tracePt t="38604" x="8458200" y="3149600"/>
          <p14:tracePt t="38664" x="8458200" y="3143250"/>
          <p14:tracePt t="38685" x="8458200" y="3130550"/>
          <p14:tracePt t="38694" x="8458200" y="3124200"/>
          <p14:tracePt t="38702" x="8464550" y="3117850"/>
          <p14:tracePt t="38719" x="8464550" y="3105150"/>
          <p14:tracePt t="38736" x="8470900" y="3098800"/>
          <p14:tracePt t="39032" x="8477250" y="3092450"/>
          <p14:tracePt t="39062" x="8483600" y="3092450"/>
          <p14:tracePt t="39068" x="8496300" y="3092450"/>
          <p14:tracePt t="39078" x="8509000" y="3092450"/>
          <p14:tracePt t="39088" x="8528050" y="3092450"/>
          <p14:tracePt t="39102" x="8553450" y="3092450"/>
          <p14:tracePt t="39119" x="8578850" y="3092450"/>
          <p14:tracePt t="39135" x="8597900" y="3092450"/>
          <p14:tracePt t="39153" x="8604250" y="3092450"/>
          <p14:tracePt t="39300" x="8610600" y="3092450"/>
          <p14:tracePt t="39311" x="8623300" y="3092450"/>
          <p14:tracePt t="39330" x="8629650" y="3105150"/>
          <p14:tracePt t="39335" x="8636000" y="3117850"/>
          <p14:tracePt t="39352" x="8648700" y="3117850"/>
          <p14:tracePt t="39369" x="8655050" y="3124200"/>
          <p14:tracePt t="39552" x="8661400" y="3130550"/>
          <p14:tracePt t="39572" x="8661400" y="3136900"/>
          <p14:tracePt t="39602" x="8661400" y="3143250"/>
          <p14:tracePt t="39672" x="8655050" y="3143250"/>
          <p14:tracePt t="39682" x="8648700" y="3149600"/>
          <p14:tracePt t="39692" x="8642350" y="3149600"/>
          <p14:tracePt t="39702" x="8636000" y="3149600"/>
          <p14:tracePt t="39719" x="8604250" y="3155950"/>
          <p14:tracePt t="39735" x="8559800" y="3162300"/>
          <p14:tracePt t="39752" x="8509000" y="3181350"/>
          <p14:tracePt t="39768" x="8458200" y="3181350"/>
          <p14:tracePt t="39785" x="8432800" y="3194050"/>
          <p14:tracePt t="39802" x="8426450" y="3194050"/>
          <p14:tracePt t="41952" x="8413750" y="3200400"/>
          <p14:tracePt t="41962" x="8382000" y="3225800"/>
          <p14:tracePt t="41972" x="8369300" y="3244850"/>
          <p14:tracePt t="41983" x="8337550" y="3257550"/>
          <p14:tracePt t="42000" x="8274050" y="3302000"/>
          <p14:tracePt t="42017" x="8261350" y="3314700"/>
          <p14:tracePt t="42033" x="8223250" y="3327400"/>
          <p14:tracePt t="42050" x="8166100" y="3340100"/>
          <p14:tracePt t="42067" x="8128000" y="3359150"/>
          <p14:tracePt t="42084" x="8045450" y="3416300"/>
          <p14:tracePt t="42100" x="7943850" y="3473450"/>
          <p14:tracePt t="42117" x="7899400" y="3492500"/>
          <p14:tracePt t="42134" x="7727950" y="3594100"/>
          <p14:tracePt t="42150" x="7626350" y="3651250"/>
          <p14:tracePt t="42167" x="7512050" y="3683000"/>
          <p14:tracePt t="42184" x="7416800" y="3727450"/>
          <p14:tracePt t="42200" x="7327900" y="3752850"/>
          <p14:tracePt t="42217" x="7302500" y="3759200"/>
          <p14:tracePt t="42233" x="7264400" y="3765550"/>
          <p14:tracePt t="42250" x="7239000" y="3765550"/>
          <p14:tracePt t="42267" x="7200900" y="3784600"/>
          <p14:tracePt t="42283" x="7137400" y="3797300"/>
          <p14:tracePt t="42300" x="7042150" y="3841750"/>
          <p14:tracePt t="42317" x="7010400" y="3848100"/>
          <p14:tracePt t="42333" x="6921500" y="3886200"/>
          <p14:tracePt t="42350" x="6819900" y="3937000"/>
          <p14:tracePt t="42366" x="6775450" y="3956050"/>
          <p14:tracePt t="42383" x="6737350" y="3975100"/>
          <p14:tracePt t="42400" x="6718300" y="3981450"/>
          <p14:tracePt t="42416" x="6705600" y="3994150"/>
          <p14:tracePt t="43633" x="6699250" y="3994150"/>
          <p14:tracePt t="43643" x="6711950" y="3994150"/>
          <p14:tracePt t="43649" x="6737350" y="3994150"/>
          <p14:tracePt t="43666" x="6877050" y="3949700"/>
          <p14:tracePt t="43682" x="7042150" y="3917950"/>
          <p14:tracePt t="43699" x="7080250" y="3911600"/>
          <p14:tracePt t="43715" x="7099300" y="3911600"/>
          <p14:tracePt t="43732" x="7156450" y="3898900"/>
          <p14:tracePt t="43750" x="7245350" y="3892550"/>
          <p14:tracePt t="43765" x="7391400" y="3892550"/>
          <p14:tracePt t="43782" x="7493000" y="3892550"/>
          <p14:tracePt t="43799" x="7639050" y="3892550"/>
          <p14:tracePt t="43815" x="7867650" y="3860800"/>
          <p14:tracePt t="43832" x="8064500" y="3829050"/>
          <p14:tracePt t="43849" x="8299450" y="3778250"/>
          <p14:tracePt t="43865" x="8432800" y="3733800"/>
          <p14:tracePt t="43882" x="8470900" y="3727450"/>
          <p14:tracePt t="43899" x="8585200" y="3670300"/>
          <p14:tracePt t="43915" x="8756650" y="3575050"/>
          <p14:tracePt t="43932" x="8902700" y="3467100"/>
          <p14:tracePt t="43949" x="9010650" y="3371850"/>
          <p14:tracePt t="43966" x="9194800" y="3168650"/>
          <p14:tracePt t="43982" x="9264650" y="3060700"/>
          <p14:tracePt t="43999" x="9359900" y="2895600"/>
          <p14:tracePt t="44015" x="9448800" y="2711450"/>
          <p14:tracePt t="44032" x="9563100" y="2495550"/>
          <p14:tracePt t="44049" x="9740900" y="2178050"/>
          <p14:tracePt t="44052" x="9753600" y="2133600"/>
          <p14:tracePt t="44065" x="9798050" y="2057400"/>
          <p14:tracePt t="44082" x="9848850" y="1924050"/>
          <p14:tracePt t="44099" x="9899650" y="1809750"/>
          <p14:tracePt t="44115" x="9937750" y="1720850"/>
          <p14:tracePt t="44132" x="9969500" y="1600200"/>
          <p14:tracePt t="44149" x="9975850" y="1524000"/>
          <p14:tracePt t="44165" x="9982200" y="1479550"/>
          <p14:tracePt t="44182" x="10007600" y="1339850"/>
          <p14:tracePt t="44199" x="10007600" y="1263650"/>
          <p14:tracePt t="44215" x="10013950" y="1193800"/>
          <p14:tracePt t="44232" x="10026650" y="1136650"/>
          <p14:tracePt t="44249" x="10033000" y="1022350"/>
          <p14:tracePt t="44265" x="10045700" y="958850"/>
          <p14:tracePt t="44282" x="10077450" y="889000"/>
          <p14:tracePt t="44299" x="10096500" y="850900"/>
          <p14:tracePt t="44315" x="10096500" y="819150"/>
          <p14:tracePt t="44332" x="10115550" y="781050"/>
          <p14:tracePt t="44348" x="10121900" y="730250"/>
          <p14:tracePt t="44365" x="10134600" y="723900"/>
          <p14:tracePt t="44382" x="10140950" y="698500"/>
          <p14:tracePt t="44399" x="10147300" y="679450"/>
          <p14:tracePt t="44415" x="10153650" y="679450"/>
          <p14:tracePt t="44495" x="10160000" y="679450"/>
          <p14:tracePt t="44505" x="10166350" y="679450"/>
          <p14:tracePt t="44515" x="10179050" y="692150"/>
          <p14:tracePt t="44532" x="10204450" y="723900"/>
          <p14:tracePt t="44548" x="10229850" y="755650"/>
          <p14:tracePt t="44551" x="10236200" y="762000"/>
          <p14:tracePt t="44565" x="10248900" y="774700"/>
          <p14:tracePt t="44582" x="10274300" y="806450"/>
          <p14:tracePt t="44598" x="10293350" y="812800"/>
          <p14:tracePt t="44615" x="10306050" y="825500"/>
          <p14:tracePt t="44632" x="10331450" y="838200"/>
          <p14:tracePt t="44648" x="10337800" y="844550"/>
          <p14:tracePt t="44665" x="10356850" y="869950"/>
          <p14:tracePt t="44682" x="10388600" y="914400"/>
          <p14:tracePt t="44698" x="10433050" y="946150"/>
          <p14:tracePt t="44715" x="10464800" y="971550"/>
          <p14:tracePt t="44732" x="10490200" y="984250"/>
          <p14:tracePt t="44748" x="10572750" y="1016000"/>
          <p14:tracePt t="44765" x="10623550" y="1028700"/>
          <p14:tracePt t="44781" x="10699750" y="1035050"/>
          <p14:tracePt t="44798" x="10769600" y="1035050"/>
          <p14:tracePt t="44815" x="10839450" y="1035050"/>
          <p14:tracePt t="44831" x="10877550" y="1028700"/>
          <p14:tracePt t="44848" x="10915650" y="1003300"/>
          <p14:tracePt t="44865" x="10966450" y="977900"/>
          <p14:tracePt t="44881" x="10991850" y="946150"/>
          <p14:tracePt t="44898" x="11023600" y="901700"/>
          <p14:tracePt t="44915" x="11055350" y="863600"/>
          <p14:tracePt t="44931" x="11061700" y="857250"/>
          <p14:tracePt t="44948" x="11087100" y="825500"/>
          <p14:tracePt t="44965" x="11106150" y="800100"/>
          <p14:tracePt t="44981" x="11106150" y="793750"/>
          <p14:tracePt t="44998" x="11118850" y="774700"/>
          <p14:tracePt t="45181" x="11118850" y="781050"/>
          <p14:tracePt t="45191" x="11106150" y="806450"/>
          <p14:tracePt t="45198" x="11099800" y="812800"/>
          <p14:tracePt t="45217" x="11080750" y="838200"/>
          <p14:tracePt t="45231" x="11068050" y="857250"/>
          <p14:tracePt t="45248" x="11042650" y="889000"/>
          <p14:tracePt t="45264" x="11017250" y="927100"/>
          <p14:tracePt t="45282" x="10985500" y="965200"/>
          <p14:tracePt t="45298" x="10928350" y="984250"/>
          <p14:tracePt t="45314" x="10909300" y="984250"/>
          <p14:tracePt t="45331" x="10858500" y="996950"/>
          <p14:tracePt t="45348" x="10820400" y="1003300"/>
          <p14:tracePt t="45364" x="10775950" y="1003300"/>
          <p14:tracePt t="45381" x="10699750" y="1022350"/>
          <p14:tracePt t="45398" x="10655300" y="1022350"/>
          <p14:tracePt t="45414" x="10642600" y="1022350"/>
          <p14:tracePt t="45431" x="10629900" y="1022350"/>
          <p14:tracePt t="45448" x="10617200" y="1022350"/>
          <p14:tracePt t="45464" x="10541000" y="1009650"/>
          <p14:tracePt t="45481" x="10509250" y="1003300"/>
          <p14:tracePt t="45499" x="10464800" y="996950"/>
          <p14:tracePt t="45514" x="10452100" y="990600"/>
          <p14:tracePt t="45531" x="10426700" y="971550"/>
          <p14:tracePt t="45548" x="10407650" y="971550"/>
          <p14:tracePt t="45550" x="10401300" y="965200"/>
          <p14:tracePt t="45564" x="10388600" y="952500"/>
          <p14:tracePt t="45581" x="10369550" y="939800"/>
          <p14:tracePt t="45598" x="10363200" y="920750"/>
          <p14:tracePt t="45614" x="10356850" y="914400"/>
          <p14:tracePt t="45647" x="10350500" y="895350"/>
          <p14:tracePt t="45664" x="10350500" y="869950"/>
          <p14:tracePt t="45681" x="10337800" y="850900"/>
          <p14:tracePt t="45714" x="10337800" y="838200"/>
          <p14:tracePt t="45837" x="10337800" y="850900"/>
          <p14:tracePt t="45843" x="10350500" y="857250"/>
          <p14:tracePt t="45853" x="10375900" y="889000"/>
          <p14:tracePt t="45864" x="10414000" y="927100"/>
          <p14:tracePt t="45881" x="10433050" y="946150"/>
          <p14:tracePt t="45897" x="10471150" y="965200"/>
          <p14:tracePt t="45914" x="10502900" y="984250"/>
          <p14:tracePt t="45931" x="10528300" y="990600"/>
          <p14:tracePt t="45947" x="10572750" y="1003300"/>
          <p14:tracePt t="45964" x="10617200" y="1003300"/>
          <p14:tracePt t="45981" x="10636250" y="1003300"/>
          <p14:tracePt t="45998" x="10680700" y="1003300"/>
          <p14:tracePt t="46014" x="10744200" y="990600"/>
          <p14:tracePt t="46030" x="10795000" y="984250"/>
          <p14:tracePt t="46048" x="10845800" y="965200"/>
          <p14:tracePt t="46064" x="10928350" y="927100"/>
          <p14:tracePt t="46080" x="10960100" y="914400"/>
          <p14:tracePt t="46097" x="11017250" y="889000"/>
          <p14:tracePt t="46114" x="11029950" y="882650"/>
          <p14:tracePt t="46130" x="11042650" y="876300"/>
          <p14:tracePt t="46147" x="11055350" y="863600"/>
          <p14:tracePt t="46164" x="11061700" y="857250"/>
          <p14:tracePt t="46180" x="11074400" y="850900"/>
          <p14:tracePt t="46197" x="11087100" y="831850"/>
          <p14:tracePt t="46214" x="11106150" y="819150"/>
          <p14:tracePt t="46230" x="11118850" y="800100"/>
          <p14:tracePt t="46331" x="11118850" y="812800"/>
          <p14:tracePt t="46347" x="11106150" y="838200"/>
          <p14:tracePt t="46351" x="11099800" y="850900"/>
          <p14:tracePt t="46364" x="11087100" y="863600"/>
          <p14:tracePt t="46380" x="11055350" y="927100"/>
          <p14:tracePt t="46397" x="11029950" y="965200"/>
          <p14:tracePt t="46414" x="10991850" y="1016000"/>
          <p14:tracePt t="46430" x="10915650" y="1098550"/>
          <p14:tracePt t="46447" x="10896600" y="1123950"/>
          <p14:tracePt t="46464" x="10883900" y="1136650"/>
          <p14:tracePt t="46480" x="10839450" y="1168400"/>
          <p14:tracePt t="46497" x="10756900" y="1231900"/>
          <p14:tracePt t="46513" x="10693400" y="1276350"/>
          <p14:tracePt t="46530" x="10629900" y="1320800"/>
          <p14:tracePt t="46547" x="10579100" y="1365250"/>
          <p14:tracePt t="46550" x="10541000" y="1397000"/>
          <p14:tracePt t="46564" x="10496550" y="1435100"/>
          <p14:tracePt t="46580" x="10458450" y="1466850"/>
          <p14:tracePt t="46597" x="10426700" y="1485900"/>
          <p14:tracePt t="46613" x="10414000" y="1492250"/>
          <p14:tracePt t="46630" x="10401300" y="1498600"/>
          <p14:tracePt t="46709" x="10388600" y="1498600"/>
          <p14:tracePt t="46750" x="10382250" y="1498600"/>
          <p14:tracePt t="48980" x="10375900" y="1498600"/>
          <p14:tracePt t="48986" x="10369550" y="1498600"/>
          <p14:tracePt t="48996" x="10312400" y="1568450"/>
          <p14:tracePt t="49012" x="10153650" y="1790700"/>
          <p14:tracePt t="49028" x="10077450" y="1917700"/>
          <p14:tracePt t="49045" x="10020300" y="2076450"/>
          <p14:tracePt t="49062" x="9944100" y="2241550"/>
          <p14:tracePt t="49078" x="9848850" y="2463800"/>
          <p14:tracePt t="49095" x="9779000" y="2616200"/>
          <p14:tracePt t="49112" x="9747250" y="2698750"/>
          <p14:tracePt t="49128" x="9639300" y="2933700"/>
          <p14:tracePt t="49145" x="9531350" y="3181350"/>
          <p14:tracePt t="49162" x="9480550" y="3327400"/>
          <p14:tracePt t="49178" x="9429750" y="3460750"/>
          <p14:tracePt t="49195" x="9404350" y="3524250"/>
          <p14:tracePt t="49212" x="9277350" y="3670300"/>
          <p14:tracePt t="49228" x="9232900" y="3708400"/>
          <p14:tracePt t="49245" x="9163050" y="3784600"/>
          <p14:tracePt t="49262" x="9093200" y="3841750"/>
          <p14:tracePt t="49278" x="8997950" y="3898900"/>
          <p14:tracePt t="49295" x="8921750" y="3930650"/>
          <p14:tracePt t="49312" x="8851900" y="3949700"/>
          <p14:tracePt t="49329" x="8769350" y="3994150"/>
          <p14:tracePt t="49345" x="8693150" y="4038600"/>
          <p14:tracePt t="49361" x="8667750" y="4057650"/>
          <p14:tracePt t="49378" x="8629650" y="4076700"/>
          <p14:tracePt t="49395" x="8604250" y="4089400"/>
          <p14:tracePt t="49411" x="8585200" y="4095750"/>
          <p14:tracePt t="49445" x="8578850" y="4102100"/>
          <p14:tracePt t="54206" x="8559800" y="4108450"/>
          <p14:tracePt t="54210" x="8515350" y="4127500"/>
          <p14:tracePt t="54225" x="8464550" y="4133850"/>
          <p14:tracePt t="54241" x="8401050" y="4133850"/>
          <p14:tracePt t="54258" x="8369300" y="4133850"/>
          <p14:tracePt t="54275" x="8356600" y="4133850"/>
          <p14:tracePt t="54291" x="8350250" y="4133850"/>
          <p14:tracePt t="54308" x="8318500" y="4133850"/>
          <p14:tracePt t="54325" x="8312150" y="4133850"/>
          <p14:tracePt t="54341" x="8305800" y="4133850"/>
          <p14:tracePt t="54811" x="8280400" y="4114800"/>
          <p14:tracePt t="54822" x="8242300" y="4083050"/>
          <p14:tracePt t="54832" x="8147050" y="4013200"/>
          <p14:tracePt t="54841" x="8121650" y="3987800"/>
          <p14:tracePt t="54858" x="7994650" y="3905250"/>
          <p14:tracePt t="54874" x="7861300" y="3829050"/>
          <p14:tracePt t="54891" x="7778750" y="3778250"/>
          <p14:tracePt t="54908" x="7651750" y="3695700"/>
          <p14:tracePt t="54924" x="7454900" y="3543300"/>
          <p14:tracePt t="54942" x="7156450" y="3352800"/>
          <p14:tracePt t="54958" x="6788150" y="3079750"/>
          <p14:tracePt t="54974" x="6388100" y="2857500"/>
          <p14:tracePt t="54991" x="6197600" y="2743200"/>
          <p14:tracePt t="55007" x="5784850" y="2546350"/>
          <p14:tracePt t="55024" x="5403850" y="2343150"/>
          <p14:tracePt t="55041" x="5073650" y="2171700"/>
          <p14:tracePt t="55057" x="4845050" y="2057400"/>
          <p14:tracePt t="55074" x="4495800" y="1892300"/>
          <p14:tracePt t="55091" x="4362450" y="1854200"/>
          <p14:tracePt t="55107" x="4184650" y="1790700"/>
          <p14:tracePt t="55125" x="4025900" y="1739900"/>
          <p14:tracePt t="55141" x="3892550" y="1663700"/>
          <p14:tracePt t="55158" x="3638550" y="1498600"/>
          <p14:tracePt t="55174" x="3530600" y="1428750"/>
          <p14:tracePt t="55191" x="3486150" y="1384300"/>
          <p14:tracePt t="55207" x="3397250" y="1314450"/>
          <p14:tracePt t="55224" x="3257550" y="1206500"/>
          <p14:tracePt t="55241" x="3136900" y="1123950"/>
          <p14:tracePt t="55257" x="2997200" y="1035050"/>
          <p14:tracePt t="55274" x="2819400" y="946150"/>
          <p14:tracePt t="55291" x="2717800" y="882650"/>
          <p14:tracePt t="55307" x="2603500" y="825500"/>
          <p14:tracePt t="55324" x="2495550" y="762000"/>
          <p14:tracePt t="55340" x="2400300" y="717550"/>
          <p14:tracePt t="55357" x="2292350" y="615950"/>
          <p14:tracePt t="55374" x="2209800" y="546100"/>
          <p14:tracePt t="55390" x="2089150" y="463550"/>
          <p14:tracePt t="55407" x="1955800" y="381000"/>
          <p14:tracePt t="55424" x="1835150" y="311150"/>
          <p14:tracePt t="55440" x="1657350" y="228600"/>
          <p14:tracePt t="55457" x="1549400" y="158750"/>
          <p14:tracePt t="55474" x="1504950" y="139700"/>
          <p14:tracePt t="55490" x="1479550" y="107950"/>
          <p14:tracePt t="55507" x="1460500" y="88900"/>
          <p14:tracePt t="55524" x="1435100" y="76200"/>
          <p14:tracePt t="55540" x="1416050" y="57150"/>
          <p14:tracePt t="55558" x="1371600" y="31750"/>
          <p14:tracePt t="55574" x="1352550" y="31750"/>
          <p14:tracePt t="55590" x="1320800" y="6350"/>
          <p14:tracePt t="55607" x="1276350" y="0"/>
          <p14:tracePt t="56673" x="1193800" y="76200"/>
          <p14:tracePt t="56743" x="1206500" y="88900"/>
          <p14:tracePt t="56749" x="1212850" y="88900"/>
          <p14:tracePt t="56759" x="1250950" y="139700"/>
          <p14:tracePt t="56773" x="1333500" y="254000"/>
          <p14:tracePt t="56789" x="1422400" y="368300"/>
          <p14:tracePt t="56806" x="1498600" y="533400"/>
          <p14:tracePt t="56823" x="1549400" y="615950"/>
          <p14:tracePt t="56840" x="1695450" y="939800"/>
          <p14:tracePt t="56856" x="1784350" y="1123950"/>
          <p14:tracePt t="56873" x="1860550" y="1263650"/>
          <p14:tracePt t="56889" x="1962150" y="1441450"/>
          <p14:tracePt t="56906" x="2146300" y="1701800"/>
          <p14:tracePt t="56923" x="2216150" y="1809750"/>
          <p14:tracePt t="56939" x="2305050" y="1936750"/>
          <p14:tracePt t="56956" x="2368550" y="2019300"/>
          <p14:tracePt t="56973" x="2400300" y="2051050"/>
          <p14:tracePt t="56989" x="2413000" y="2070100"/>
          <p14:tracePt t="57027" x="2419350" y="2070100"/>
          <p14:tracePt t="57040" x="2476500" y="2032000"/>
          <p14:tracePt t="57056" x="2616200" y="193040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1358" y="503925"/>
            <a:ext cx="1705077" cy="942280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1253" y="3742330"/>
            <a:ext cx="1642152" cy="507718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53823" y="1638884"/>
            <a:ext cx="1677681" cy="510930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71004" y="2331665"/>
            <a:ext cx="1229405" cy="466049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61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585"/>
    </mc:Choice>
    <mc:Fallback xmlns="">
      <p:transition spd="slow" advTm="109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871" x="698500" y="5308600"/>
          <p14:tracePt t="4476" x="692150" y="5295900"/>
          <p14:tracePt t="4485" x="685800" y="5283200"/>
          <p14:tracePt t="4495" x="673100" y="5251450"/>
          <p14:tracePt t="4509" x="647700" y="5194300"/>
          <p14:tracePt t="4526" x="558800" y="4927600"/>
          <p14:tracePt t="4543" x="476250" y="4667250"/>
          <p14:tracePt t="4559" x="292100" y="4102100"/>
          <p14:tracePt t="4576" x="158750" y="3543300"/>
          <p14:tracePt t="4593" x="88900" y="3270250"/>
          <p14:tracePt t="4610" x="6350" y="2768600"/>
          <p14:tracePt t="4626" x="0" y="2362200"/>
          <p14:tracePt t="4643" x="0" y="2190750"/>
          <p14:tracePt t="4659" x="0" y="1962150"/>
          <p14:tracePt t="4676" x="0" y="1771650"/>
          <p14:tracePt t="4693" x="0" y="1695450"/>
          <p14:tracePt t="4709" x="0" y="1587500"/>
          <p14:tracePt t="4726" x="0" y="1524000"/>
          <p14:tracePt t="4743" x="0" y="1504950"/>
          <p14:tracePt t="4759" x="0" y="1460500"/>
          <p14:tracePt t="4776" x="6350" y="1409700"/>
          <p14:tracePt t="4793" x="12700" y="1384300"/>
          <p14:tracePt t="4809" x="25400" y="1346200"/>
          <p14:tracePt t="4826" x="31750" y="1308100"/>
          <p14:tracePt t="4843" x="38100" y="1289050"/>
          <p14:tracePt t="4859" x="63500" y="1257300"/>
          <p14:tracePt t="4877" x="101600" y="1200150"/>
          <p14:tracePt t="4893" x="120650" y="1174750"/>
          <p14:tracePt t="4909" x="190500" y="1104900"/>
          <p14:tracePt t="4926" x="222250" y="1085850"/>
          <p14:tracePt t="4942" x="260350" y="1047750"/>
          <p14:tracePt t="4959" x="273050" y="1028700"/>
          <p14:tracePt t="4976" x="279400" y="1028700"/>
          <p14:tracePt t="4992" x="285750" y="1022350"/>
          <p14:tracePt t="5108" x="292100" y="1022350"/>
          <p14:tracePt t="5118" x="298450" y="1022350"/>
          <p14:tracePt t="5138" x="304800" y="1022350"/>
          <p14:tracePt t="5219" x="311150" y="1022350"/>
          <p14:tracePt t="5239" x="317500" y="1022350"/>
          <p14:tracePt t="5249" x="317500" y="1028700"/>
          <p14:tracePt t="5260" x="317500" y="1035050"/>
          <p14:tracePt t="5309" x="317500" y="1041400"/>
          <p14:tracePt t="5320" x="323850" y="1047750"/>
          <p14:tracePt t="5359" x="323850" y="1054100"/>
          <p14:tracePt t="13309" x="330200" y="1054100"/>
          <p14:tracePt t="13313" x="692150" y="1117600"/>
          <p14:tracePt t="13327" x="742950" y="1130300"/>
          <p14:tracePt t="13336" x="774700" y="1130300"/>
          <p14:tracePt t="13353" x="793750" y="1130300"/>
          <p14:tracePt t="13370" x="901700" y="1149350"/>
          <p14:tracePt t="13387" x="939800" y="1149350"/>
          <p14:tracePt t="13403" x="1009650" y="1162050"/>
          <p14:tracePt t="13420" x="1028700" y="1168400"/>
          <p14:tracePt t="13436" x="1060450" y="1174750"/>
          <p14:tracePt t="13453" x="1092200" y="1174750"/>
          <p14:tracePt t="13470" x="1111250" y="1174750"/>
          <p14:tracePt t="13486" x="1130300" y="1174750"/>
          <p14:tracePt t="13503" x="1149350" y="1174750"/>
          <p14:tracePt t="13520" x="1187450" y="1174750"/>
          <p14:tracePt t="13553" x="1200150" y="1174750"/>
          <p14:tracePt t="13573" x="1206500" y="1174750"/>
          <p14:tracePt t="13586" x="1212850" y="1174750"/>
          <p14:tracePt t="13603" x="1225550" y="1174750"/>
          <p14:tracePt t="13620" x="1263650" y="1174750"/>
          <p14:tracePt t="13636" x="1282700" y="1174750"/>
          <p14:tracePt t="13653" x="1371600" y="1174750"/>
          <p14:tracePt t="13670" x="1422400" y="1174750"/>
          <p14:tracePt t="13686" x="1504950" y="1174750"/>
          <p14:tracePt t="13703" x="1568450" y="1174750"/>
          <p14:tracePt t="13720" x="1644650" y="1174750"/>
          <p14:tracePt t="13736" x="1682750" y="1174750"/>
          <p14:tracePt t="13753" x="1708150" y="1174750"/>
          <p14:tracePt t="13786" x="1714500" y="1174750"/>
          <p14:tracePt t="13803" x="1727200" y="1174750"/>
          <p14:tracePt t="13820" x="1746250" y="1174750"/>
          <p14:tracePt t="13836" x="1758950" y="1174750"/>
          <p14:tracePt t="13853" x="1797050" y="1174750"/>
          <p14:tracePt t="13869" x="1828800" y="1174750"/>
          <p14:tracePt t="13886" x="1892300" y="1174750"/>
          <p14:tracePt t="13903" x="1911350" y="1168400"/>
          <p14:tracePt t="13977" x="1917700" y="1162050"/>
          <p14:tracePt t="13997" x="1917700" y="1155700"/>
          <p14:tracePt t="14007" x="1917700" y="1149350"/>
          <p14:tracePt t="14017" x="1917700" y="1136650"/>
          <p14:tracePt t="14037" x="1917700" y="1117600"/>
          <p14:tracePt t="14043" x="1911350" y="1111250"/>
          <p14:tracePt t="14053" x="1905000" y="1104900"/>
          <p14:tracePt t="14069" x="1879600" y="1073150"/>
          <p14:tracePt t="14072" x="1873250" y="1066800"/>
          <p14:tracePt t="14086" x="1835150" y="1047750"/>
          <p14:tracePt t="14103" x="1790700" y="1022350"/>
          <p14:tracePt t="14119" x="1784350" y="1016000"/>
          <p14:tracePt t="14136" x="1746250" y="1009650"/>
          <p14:tracePt t="14152" x="1714500" y="1003300"/>
          <p14:tracePt t="14169" x="1682750" y="1003300"/>
          <p14:tracePt t="14186" x="1651000" y="1003300"/>
          <p14:tracePt t="14202" x="1574800" y="1003300"/>
          <p14:tracePt t="14219" x="1530350" y="1003300"/>
          <p14:tracePt t="14236" x="1479550" y="1003300"/>
          <p14:tracePt t="14252" x="1422400" y="1003300"/>
          <p14:tracePt t="14269" x="1384300" y="1003300"/>
          <p14:tracePt t="14286" x="1339850" y="1003300"/>
          <p14:tracePt t="14302" x="1308100" y="1003300"/>
          <p14:tracePt t="14319" x="1282700" y="1003300"/>
          <p14:tracePt t="14336" x="1244600" y="1016000"/>
          <p14:tracePt t="14352" x="1219200" y="1022350"/>
          <p14:tracePt t="14369" x="1136650" y="1035050"/>
          <p14:tracePt t="14386" x="1073150" y="1035050"/>
          <p14:tracePt t="14402" x="1035050" y="1035050"/>
          <p14:tracePt t="14419" x="965200" y="1035050"/>
          <p14:tracePt t="14436" x="876300" y="1041400"/>
          <p14:tracePt t="14452" x="819150" y="1047750"/>
          <p14:tracePt t="14469" x="793750" y="1047750"/>
          <p14:tracePt t="14486" x="781050" y="1047750"/>
          <p14:tracePt t="14502" x="736600" y="1060450"/>
          <p14:tracePt t="14519" x="730250" y="1060450"/>
          <p14:tracePt t="14536" x="711200" y="1073150"/>
          <p14:tracePt t="14552" x="685800" y="1085850"/>
          <p14:tracePt t="14569" x="660400" y="1104900"/>
          <p14:tracePt t="14586" x="641350" y="1123950"/>
          <p14:tracePt t="14602" x="635000" y="1130300"/>
          <p14:tracePt t="14619" x="615950" y="1155700"/>
          <p14:tracePt t="14636" x="609600" y="1174750"/>
          <p14:tracePt t="14652" x="603250" y="1181100"/>
          <p14:tracePt t="14669" x="596900" y="1212850"/>
          <p14:tracePt t="14686" x="596900" y="1231900"/>
          <p14:tracePt t="14702" x="596900" y="1257300"/>
          <p14:tracePt t="14719" x="596900" y="1276350"/>
          <p14:tracePt t="14735" x="603250" y="1282700"/>
          <p14:tracePt t="14752" x="622300" y="1301750"/>
          <p14:tracePt t="14769" x="692150" y="1320800"/>
          <p14:tracePt t="14785" x="736600" y="1339850"/>
          <p14:tracePt t="14802" x="781050" y="1371600"/>
          <p14:tracePt t="14819" x="838200" y="1403350"/>
          <p14:tracePt t="14835" x="908050" y="1441450"/>
          <p14:tracePt t="14852" x="1016000" y="1492250"/>
          <p14:tracePt t="14869" x="1104900" y="1517650"/>
          <p14:tracePt t="14885" x="1149350" y="1524000"/>
          <p14:tracePt t="14902" x="1212850" y="1530350"/>
          <p14:tracePt t="14919" x="1282700" y="1549400"/>
          <p14:tracePt t="14935" x="1320800" y="1549400"/>
          <p14:tracePt t="14952" x="1371600" y="1549400"/>
          <p14:tracePt t="14969" x="1397000" y="1549400"/>
          <p14:tracePt t="14985" x="1536700" y="1549400"/>
          <p14:tracePt t="15002" x="1606550" y="1549400"/>
          <p14:tracePt t="15019" x="1695450" y="1549400"/>
          <p14:tracePt t="15035" x="1771650" y="1549400"/>
          <p14:tracePt t="15052" x="1860550" y="1517650"/>
          <p14:tracePt t="15068" x="1898650" y="1485900"/>
          <p14:tracePt t="15072" x="1911350" y="1485900"/>
          <p14:tracePt t="15085" x="1924050" y="1473200"/>
          <p14:tracePt t="15102" x="1949450" y="1454150"/>
          <p14:tracePt t="15119" x="1949450" y="1435100"/>
          <p14:tracePt t="15135" x="1955800" y="1416050"/>
          <p14:tracePt t="15152" x="1955800" y="1409700"/>
          <p14:tracePt t="15168" x="1949450" y="1384300"/>
          <p14:tracePt t="15185" x="1936750" y="1377950"/>
          <p14:tracePt t="15202" x="1905000" y="1365250"/>
          <p14:tracePt t="15218" x="1835150" y="1333500"/>
          <p14:tracePt t="15235" x="1752600" y="1314450"/>
          <p14:tracePt t="15252" x="1701800" y="1308100"/>
          <p14:tracePt t="15269" x="1517650" y="1263650"/>
          <p14:tracePt t="15285" x="1460500" y="1257300"/>
          <p14:tracePt t="15302" x="1384300" y="1250950"/>
          <p14:tracePt t="15318" x="1327150" y="1250950"/>
          <p14:tracePt t="15335" x="1289050" y="1250950"/>
          <p14:tracePt t="15352" x="1257300" y="1250950"/>
          <p14:tracePt t="15368" x="1219200" y="1250950"/>
          <p14:tracePt t="15385" x="1174750" y="1270000"/>
          <p14:tracePt t="15402" x="1104900" y="1276350"/>
          <p14:tracePt t="15419" x="1003300" y="1295400"/>
          <p14:tracePt t="15435" x="965200" y="1314450"/>
          <p14:tracePt t="15452" x="946150" y="1314450"/>
          <p14:tracePt t="15469" x="901700" y="1333500"/>
          <p14:tracePt t="15485" x="895350" y="1333500"/>
          <p14:tracePt t="15502" x="869950" y="1333500"/>
          <p14:tracePt t="15519" x="857250" y="1339850"/>
          <p14:tracePt t="15535" x="831850" y="1352550"/>
          <p14:tracePt t="15551" x="819150" y="1358900"/>
          <p14:tracePt t="15568" x="806450" y="1365250"/>
          <p14:tracePt t="15571" x="800100" y="1384300"/>
          <p14:tracePt t="15585" x="800100" y="1390650"/>
          <p14:tracePt t="15602" x="793750" y="1403350"/>
          <p14:tracePt t="15618" x="793750" y="1441450"/>
          <p14:tracePt t="15635" x="793750" y="1454150"/>
          <p14:tracePt t="15652" x="806450" y="1479550"/>
          <p14:tracePt t="15668" x="838200" y="1498600"/>
          <p14:tracePt t="15685" x="863600" y="1504950"/>
          <p14:tracePt t="15702" x="933450" y="1524000"/>
          <p14:tracePt t="15718" x="1003300" y="1530350"/>
          <p14:tracePt t="15735" x="1041400" y="1530350"/>
          <p14:tracePt t="15751" x="1187450" y="1543050"/>
          <p14:tracePt t="15768" x="1435100" y="1543050"/>
          <p14:tracePt t="15785" x="1682750" y="1543050"/>
          <p14:tracePt t="15801" x="1917700" y="1543050"/>
          <p14:tracePt t="15818" x="2139950" y="1543050"/>
          <p14:tracePt t="15835" x="2260600" y="1517650"/>
          <p14:tracePt t="15851" x="2298700" y="1498600"/>
          <p14:tracePt t="15868" x="2330450" y="1454150"/>
          <p14:tracePt t="15885" x="2336800" y="1416050"/>
          <p14:tracePt t="15901" x="2362200" y="1339850"/>
          <p14:tracePt t="15918" x="2374900" y="1282700"/>
          <p14:tracePt t="15935" x="2381250" y="1244600"/>
          <p14:tracePt t="15951" x="2400300" y="1206500"/>
          <p14:tracePt t="15968" x="2419350" y="1155700"/>
          <p14:tracePt t="15985" x="2432050" y="1123950"/>
          <p14:tracePt t="16001" x="2438400" y="1079500"/>
          <p14:tracePt t="16018" x="2438400" y="1066800"/>
          <p14:tracePt t="16035" x="2451100" y="1028700"/>
          <p14:tracePt t="16051" x="2451100" y="1016000"/>
          <p14:tracePt t="16068" x="2476500" y="990600"/>
          <p14:tracePt t="16084" x="2482850" y="984250"/>
          <p14:tracePt t="16101" x="2489200" y="977900"/>
          <p14:tracePt t="16141" x="2495550" y="971550"/>
          <p14:tracePt t="16201" x="2501900" y="971550"/>
          <p14:tracePt t="16217" x="2508250" y="971550"/>
          <p14:tracePt t="16230" x="2514600" y="977900"/>
          <p14:tracePt t="16244" x="2527300" y="1009650"/>
          <p14:tracePt t="16259" x="2533650" y="1028700"/>
          <p14:tracePt t="16274" x="2540000" y="1060450"/>
          <p14:tracePt t="16288" x="2552700" y="1104900"/>
          <p14:tracePt t="16305" x="2552700" y="1143000"/>
          <p14:tracePt t="16321" x="2552700" y="1187450"/>
          <p14:tracePt t="16337" x="2552700" y="1212850"/>
          <p14:tracePt t="16353" x="2540000" y="1263650"/>
          <p14:tracePt t="16367" x="2520950" y="1289050"/>
          <p14:tracePt t="16384" x="2520950" y="1308100"/>
          <p14:tracePt t="16400" x="2514600" y="1327150"/>
          <p14:tracePt t="16417" x="2514600" y="1333500"/>
          <p14:tracePt t="16434" x="2508250" y="1339850"/>
          <p14:tracePt t="16520" x="2501900" y="1339850"/>
          <p14:tracePt t="16533" x="2495550" y="1333500"/>
          <p14:tracePt t="16546" x="2489200" y="1320800"/>
          <p14:tracePt t="16559" x="2463800" y="1257300"/>
          <p14:tracePt t="16573" x="2451100" y="1244600"/>
          <p14:tracePt t="16576" x="2444750" y="1219200"/>
          <p14:tracePt t="16589" x="2400300" y="1130300"/>
          <p14:tracePt t="16601" x="2374900" y="1066800"/>
          <p14:tracePt t="16617" x="2362200" y="1003300"/>
          <p14:tracePt t="16634" x="2336800" y="933450"/>
          <p14:tracePt t="16650" x="2324100" y="895350"/>
          <p14:tracePt t="16667" x="2324100" y="889000"/>
          <p14:tracePt t="16724" x="2317750" y="889000"/>
          <p14:tracePt t="16734" x="2317750" y="895350"/>
          <p14:tracePt t="16744" x="2317750" y="946150"/>
          <p14:tracePt t="16761" x="2317750" y="984250"/>
          <p14:tracePt t="16767" x="2317750" y="996950"/>
          <p14:tracePt t="16784" x="2317750" y="1009650"/>
          <p14:tracePt t="16801" x="2305050" y="1111250"/>
          <p14:tracePt t="16817" x="2298700" y="1136650"/>
          <p14:tracePt t="16834" x="2292350" y="1181100"/>
          <p14:tracePt t="16850" x="2292350" y="1231900"/>
          <p14:tracePt t="16867" x="2279650" y="1276350"/>
          <p14:tracePt t="16900" x="2273300" y="1289050"/>
          <p14:tracePt t="16917" x="2273300" y="1295400"/>
          <p14:tracePt t="17003" x="2266950" y="1289050"/>
          <p14:tracePt t="17014" x="2266950" y="1282700"/>
          <p14:tracePt t="17025" x="2266950" y="1276350"/>
          <p14:tracePt t="17035" x="2241550" y="1238250"/>
          <p14:tracePt t="17050" x="2209800" y="1168400"/>
          <p14:tracePt t="17067" x="2197100" y="1136650"/>
          <p14:tracePt t="17071" x="2178050" y="1098550"/>
          <p14:tracePt t="17084" x="2159000" y="1060450"/>
          <p14:tracePt t="17140" x="2146300" y="1060450"/>
          <p14:tracePt t="17155" x="2120900" y="1066800"/>
          <p14:tracePt t="17166" x="2114550" y="1073150"/>
          <p14:tracePt t="17211" x="2108200" y="1073150"/>
          <p14:tracePt t="17225" x="2101850" y="1079500"/>
          <p14:tracePt t="17235" x="2095500" y="1079500"/>
          <p14:tracePt t="17266" x="2076450" y="1092200"/>
          <p14:tracePt t="17285" x="2076450" y="1098550"/>
          <p14:tracePt t="17292" x="2063750" y="1117600"/>
          <p14:tracePt t="17312" x="2057400" y="1143000"/>
          <p14:tracePt t="17317" x="2057400" y="1155700"/>
          <p14:tracePt t="17334" x="2038350" y="1193800"/>
          <p14:tracePt t="17352" x="2032000" y="1238250"/>
          <p14:tracePt t="17367" x="2032000" y="1250950"/>
          <p14:tracePt t="17384" x="2032000" y="1270000"/>
          <p14:tracePt t="17400" x="2032000" y="1276350"/>
          <p14:tracePt t="18022" x="2032000" y="1282700"/>
          <p14:tracePt t="18027" x="2038350" y="1295400"/>
          <p14:tracePt t="18033" x="2044700" y="1308100"/>
          <p14:tracePt t="18050" x="2057400" y="1327150"/>
          <p14:tracePt t="18067" x="2095500" y="1390650"/>
          <p14:tracePt t="18083" x="2139950" y="1435100"/>
          <p14:tracePt t="18100" x="2222500" y="1492250"/>
          <p14:tracePt t="18117" x="2355850" y="1536700"/>
          <p14:tracePt t="18133" x="2527300" y="1587500"/>
          <p14:tracePt t="18150" x="2654300" y="1600200"/>
          <p14:tracePt t="18166" x="2705100" y="1606550"/>
          <p14:tracePt t="18183" x="2774950" y="1606550"/>
          <p14:tracePt t="18200" x="2806700" y="1606550"/>
          <p14:tracePt t="18260" x="2813050" y="1606550"/>
          <p14:tracePt t="18271" x="2825750" y="1606550"/>
          <p14:tracePt t="18283" x="2832100" y="1606550"/>
          <p14:tracePt t="18299" x="2895600" y="1606550"/>
          <p14:tracePt t="18316" x="2927350" y="1606550"/>
          <p14:tracePt t="18333" x="2946400" y="1606550"/>
          <p14:tracePt t="18349" x="3022600" y="1606550"/>
          <p14:tracePt t="18366" x="3060700" y="1606550"/>
          <p14:tracePt t="18383" x="3105150" y="1606550"/>
          <p14:tracePt t="18399" x="3149600" y="1612900"/>
          <p14:tracePt t="18416" x="3219450" y="1638300"/>
          <p14:tracePt t="18433" x="3270250" y="1651000"/>
          <p14:tracePt t="18449" x="3321050" y="1663700"/>
          <p14:tracePt t="18466" x="3384550" y="1695450"/>
          <p14:tracePt t="18483" x="3473450" y="1720850"/>
          <p14:tracePt t="18500" x="3562350" y="1739900"/>
          <p14:tracePt t="18516" x="3587750" y="1752600"/>
          <p14:tracePt t="18533" x="3606800" y="1758950"/>
          <p14:tracePt t="18549" x="3625850" y="1765300"/>
          <p14:tracePt t="18566" x="3638550" y="1765300"/>
          <p14:tracePt t="18568" x="3651250" y="1765300"/>
          <p14:tracePt t="18583" x="3683000" y="1765300"/>
          <p14:tracePt t="18599" x="3708400" y="1765300"/>
          <p14:tracePt t="18616" x="3727450" y="1765300"/>
          <p14:tracePt t="18633" x="3797300" y="1765300"/>
          <p14:tracePt t="18649" x="3892550" y="1778000"/>
          <p14:tracePt t="18666" x="3937000" y="1784350"/>
          <p14:tracePt t="18683" x="3968750" y="1784350"/>
          <p14:tracePt t="18699" x="3975100" y="1784350"/>
          <p14:tracePt t="18716" x="3987800" y="1784350"/>
          <p14:tracePt t="18749" x="4000500" y="1784350"/>
          <p14:tracePt t="18766" x="4006850" y="1784350"/>
          <p14:tracePt t="18783" x="4019550" y="1790700"/>
          <p14:tracePt t="18799" x="4032250" y="1809750"/>
          <p14:tracePt t="18816" x="4051300" y="1822450"/>
          <p14:tracePt t="18850" x="4057650" y="1822450"/>
          <p14:tracePt t="18866" x="4064000" y="1828800"/>
          <p14:tracePt t="18882" x="4064000" y="1835150"/>
          <p14:tracePt t="18900" x="4070350" y="1841500"/>
          <p14:tracePt t="18930" x="4070350" y="1847850"/>
          <p14:tracePt t="18956" x="4070350" y="1854200"/>
          <p14:tracePt t="18992" x="4070350" y="1860550"/>
          <p14:tracePt t="19006" x="4076700" y="1866900"/>
          <p14:tracePt t="19016" x="4076700" y="1873250"/>
          <p14:tracePt t="19035" x="4083050" y="1879600"/>
          <p14:tracePt t="19056" x="4083050" y="1892300"/>
          <p14:tracePt t="19098" x="4089400" y="1898650"/>
          <p14:tracePt t="19109" x="4095750" y="1905000"/>
          <p14:tracePt t="19117" x="4102100" y="1905000"/>
          <p14:tracePt t="19132" x="4108450" y="1917700"/>
          <p14:tracePt t="19149" x="4127500" y="1930400"/>
          <p14:tracePt t="19166" x="4152900" y="1943100"/>
          <p14:tracePt t="19182" x="4184650" y="1949450"/>
          <p14:tracePt t="19199" x="4203700" y="1955800"/>
          <p14:tracePt t="19216" x="4222750" y="1955800"/>
          <p14:tracePt t="19232" x="4235450" y="1968500"/>
          <p14:tracePt t="23053" x="4222750" y="1968500"/>
          <p14:tracePt t="23063" x="4216400" y="1968500"/>
          <p14:tracePt t="23079" x="4203700" y="1981200"/>
          <p14:tracePt t="23096" x="4191000" y="1987550"/>
          <p14:tracePt t="23113" x="4171950" y="1993900"/>
          <p14:tracePt t="23130" x="4159250" y="1993900"/>
          <p14:tracePt t="23147" x="4133850" y="2000250"/>
          <p14:tracePt t="23163" x="4089400" y="2000250"/>
          <p14:tracePt t="23179" x="4070350" y="2000250"/>
          <p14:tracePt t="23196" x="4038600" y="2000250"/>
          <p14:tracePt t="23213" x="4006850" y="2000250"/>
          <p14:tracePt t="23229" x="3994150" y="2000250"/>
          <p14:tracePt t="23246" x="3987800" y="2000250"/>
          <p14:tracePt t="23263" x="3956050" y="2000250"/>
          <p14:tracePt t="23279" x="3930650" y="2000250"/>
          <p14:tracePt t="23296" x="3898900" y="1993900"/>
          <p14:tracePt t="23313" x="3854450" y="1981200"/>
          <p14:tracePt t="23329" x="3829050" y="1974850"/>
          <p14:tracePt t="23346" x="3810000" y="1962150"/>
          <p14:tracePt t="23363" x="3797300" y="1955800"/>
          <p14:tracePt t="23380" x="3784600" y="1955800"/>
          <p14:tracePt t="23412" x="3771900" y="1955800"/>
          <p14:tracePt t="23430" x="3752850" y="1943100"/>
          <p14:tracePt t="23446" x="3740150" y="1936750"/>
          <p14:tracePt t="23463" x="3727450" y="1930400"/>
          <p14:tracePt t="23480" x="3689350" y="1917700"/>
          <p14:tracePt t="23496" x="3663950" y="1898650"/>
          <p14:tracePt t="23529" x="3651250" y="1879600"/>
          <p14:tracePt t="23546" x="3644900" y="1873250"/>
          <p14:tracePt t="23562" x="3638550" y="1866900"/>
          <p14:tracePt t="23579" x="3638550" y="1854200"/>
          <p14:tracePt t="23596" x="3625850" y="1841500"/>
          <p14:tracePt t="23802" x="3619500" y="1841500"/>
          <p14:tracePt t="23812" x="3619500" y="1847850"/>
          <p14:tracePt t="23824" x="3619500" y="1854200"/>
          <p14:tracePt t="23835" x="3619500" y="1866900"/>
          <p14:tracePt t="23845" x="3619500" y="1885950"/>
          <p14:tracePt t="23862" x="3619500" y="1917700"/>
          <p14:tracePt t="23879" x="3619500" y="1949450"/>
          <p14:tracePt t="23896" x="3613150" y="1981200"/>
          <p14:tracePt t="23912" x="3613150" y="1993900"/>
          <p14:tracePt t="23929" x="3613150" y="2032000"/>
          <p14:tracePt t="23946" x="3606800" y="2057400"/>
          <p14:tracePt t="23962" x="3606800" y="2063750"/>
          <p14:tracePt t="23995" x="3606800" y="2076450"/>
          <p14:tracePt t="24021" x="3606800" y="2089150"/>
          <p14:tracePt t="24217" x="3606800" y="2082800"/>
          <p14:tracePt t="24222" x="3606800" y="2070100"/>
          <p14:tracePt t="24232" x="3606800" y="2057400"/>
          <p14:tracePt t="24246" x="3606800" y="2051050"/>
          <p14:tracePt t="24262" x="3606800" y="2012950"/>
          <p14:tracePt t="24279" x="3606800" y="1981200"/>
          <p14:tracePt t="24295" x="3606800" y="1962150"/>
          <p14:tracePt t="24312" x="3606800" y="1936750"/>
          <p14:tracePt t="24329" x="3606800" y="1924050"/>
          <p14:tracePt t="24345" x="3606800" y="1892300"/>
          <p14:tracePt t="24362" x="3594100" y="1873250"/>
          <p14:tracePt t="24378" x="3581400" y="1847850"/>
          <p14:tracePt t="24395" x="3581400" y="1835150"/>
          <p14:tracePt t="24412" x="3575050" y="1822450"/>
          <p14:tracePt t="24428" x="3575050" y="1816100"/>
          <p14:tracePt t="24445" x="3568700" y="1797050"/>
          <p14:tracePt t="24462" x="3568700" y="1790700"/>
          <p14:tracePt t="24575" x="3568700" y="1797050"/>
          <p14:tracePt t="24585" x="3568700" y="1809750"/>
          <p14:tracePt t="24595" x="3568700" y="1822450"/>
          <p14:tracePt t="24612" x="3568700" y="1892300"/>
          <p14:tracePt t="24628" x="3575050" y="1949450"/>
          <p14:tracePt t="24646" x="3581400" y="1993900"/>
          <p14:tracePt t="24662" x="3581400" y="2032000"/>
          <p14:tracePt t="24679" x="3581400" y="2076450"/>
          <p14:tracePt t="24695" x="3581400" y="2082800"/>
          <p14:tracePt t="24712" x="3581400" y="2101850"/>
          <p14:tracePt t="24728" x="3581400" y="2127250"/>
          <p14:tracePt t="24745" x="3581400" y="2139950"/>
          <p14:tracePt t="24889" x="3594100" y="2146300"/>
          <p14:tracePt t="24908" x="3594100" y="2133600"/>
          <p14:tracePt t="24923" x="3613150" y="2089150"/>
          <p14:tracePt t="24932" x="3613150" y="2076450"/>
          <p14:tracePt t="24945" x="3613150" y="2044700"/>
          <p14:tracePt t="24962" x="3619500" y="1968500"/>
          <p14:tracePt t="24978" x="3619500" y="1936750"/>
          <p14:tracePt t="24995" x="3619500" y="1917700"/>
          <p14:tracePt t="25011" x="3619500" y="1879600"/>
          <p14:tracePt t="25028" x="3613150" y="1854200"/>
          <p14:tracePt t="25044" x="3613150" y="1847850"/>
          <p14:tracePt t="25171" x="3600450" y="1847850"/>
          <p14:tracePt t="25180" x="3600450" y="1854200"/>
          <p14:tracePt t="25191" x="3600450" y="1860550"/>
          <p14:tracePt t="25196" x="3594100" y="1866900"/>
          <p14:tracePt t="25211" x="3581400" y="1885950"/>
          <p14:tracePt t="25228" x="3575050" y="1905000"/>
          <p14:tracePt t="25245" x="3575050" y="1917700"/>
          <p14:tracePt t="25261" x="3562350" y="1943100"/>
          <p14:tracePt t="25278" x="3562350" y="1955800"/>
          <p14:tracePt t="25295" x="3556000" y="1962150"/>
          <p14:tracePt t="25311" x="3543300" y="1968500"/>
          <p14:tracePt t="25363" x="3530600" y="1968500"/>
          <p14:tracePt t="25367" x="3524250" y="1968500"/>
          <p14:tracePt t="25378" x="3505200" y="1968500"/>
          <p14:tracePt t="25395" x="3486150" y="1968500"/>
          <p14:tracePt t="25411" x="3448050" y="1968500"/>
          <p14:tracePt t="25428" x="3429000" y="1962150"/>
          <p14:tracePt t="25445" x="3390900" y="1930400"/>
          <p14:tracePt t="25461" x="3378200" y="1924050"/>
          <p14:tracePt t="25478" x="3359150" y="1898650"/>
          <p14:tracePt t="25495" x="3314700" y="1873250"/>
          <p14:tracePt t="25511" x="3295650" y="1860550"/>
          <p14:tracePt t="25528" x="3263900" y="1835150"/>
          <p14:tracePt t="25544" x="3251200" y="1822450"/>
          <p14:tracePt t="25561" x="3213100" y="1809750"/>
          <p14:tracePt t="25578" x="3187700" y="1797050"/>
          <p14:tracePt t="25594" x="3181350" y="1790700"/>
          <p14:tracePt t="25611" x="3168650" y="1778000"/>
          <p14:tracePt t="25628" x="3143250" y="1771650"/>
          <p14:tracePt t="25644" x="3130550" y="1765300"/>
          <p14:tracePt t="25661" x="3111500" y="1758950"/>
          <p14:tracePt t="25678" x="3098800" y="1752600"/>
          <p14:tracePt t="25694" x="3092450" y="1752600"/>
          <p14:tracePt t="25711" x="3079750" y="1752600"/>
          <p14:tracePt t="25728" x="3054350" y="1752600"/>
          <p14:tracePt t="25744" x="3022600" y="1752600"/>
          <p14:tracePt t="25761" x="3016250" y="1752600"/>
          <p14:tracePt t="25778" x="2997200" y="1752600"/>
          <p14:tracePt t="25794" x="2984500" y="1752600"/>
          <p14:tracePt t="25811" x="2959100" y="1752600"/>
          <p14:tracePt t="25827" x="2952750" y="1752600"/>
          <p14:tracePt t="25844" x="2946400" y="1752600"/>
          <p14:tracePt t="25861" x="2933700" y="1752600"/>
          <p14:tracePt t="25877" x="2927350" y="1758950"/>
          <p14:tracePt t="25917" x="2921000" y="1758950"/>
          <p14:tracePt t="25927" x="2914650" y="1758950"/>
          <p14:tracePt t="25944" x="2901950" y="1758950"/>
          <p14:tracePt t="25961" x="2895600" y="1765300"/>
          <p14:tracePt t="25977" x="2889250" y="1771650"/>
          <p14:tracePt t="25994" x="2882900" y="1784350"/>
          <p14:tracePt t="26053" x="2876550" y="1790700"/>
          <p14:tracePt t="26062" x="2870200" y="1797050"/>
          <p14:tracePt t="26069" x="2863850" y="1797050"/>
          <p14:tracePt t="26083" x="2863850" y="1803400"/>
          <p14:tracePt t="26094" x="2863850" y="1809750"/>
          <p14:tracePt t="26111" x="2863850" y="1822450"/>
          <p14:tracePt t="26127" x="2863850" y="1828800"/>
          <p14:tracePt t="26144" x="2863850" y="1835150"/>
          <p14:tracePt t="26161" x="2857500" y="1854200"/>
          <p14:tracePt t="26177" x="2857500" y="1873250"/>
          <p14:tracePt t="26219" x="2857500" y="1885950"/>
          <p14:tracePt t="26229" x="2857500" y="1892300"/>
          <p14:tracePt t="26255" x="2863850" y="1892300"/>
          <p14:tracePt t="26265" x="2876550" y="1892300"/>
          <p14:tracePt t="26277" x="2895600" y="1892300"/>
          <p14:tracePt t="26294" x="2933700" y="1892300"/>
          <p14:tracePt t="26311" x="2946400" y="1892300"/>
          <p14:tracePt t="26327" x="2959100" y="1892300"/>
          <p14:tracePt t="26344" x="2997200" y="1892300"/>
          <p14:tracePt t="26360" x="3022600" y="1892300"/>
          <p14:tracePt t="26377" x="3041650" y="1892300"/>
          <p14:tracePt t="26394" x="3067050" y="1892300"/>
          <p14:tracePt t="26410" x="3092450" y="1892300"/>
          <p14:tracePt t="26428" x="3105150" y="1885950"/>
          <p14:tracePt t="26444" x="3136900" y="1866900"/>
          <p14:tracePt t="26460" x="3175000" y="1866900"/>
          <p14:tracePt t="26477" x="3200400" y="1860550"/>
          <p14:tracePt t="26494" x="3206750" y="1860550"/>
          <p14:tracePt t="26613" x="3213100" y="1854200"/>
          <p14:tracePt t="26633" x="3213100" y="1841500"/>
          <p14:tracePt t="26653" x="3213100" y="1828800"/>
          <p14:tracePt t="26663" x="3213100" y="1822450"/>
          <p14:tracePt t="26673" x="3213100" y="1809750"/>
          <p14:tracePt t="26689" x="3213100" y="1797050"/>
          <p14:tracePt t="26710" x="3213100" y="1784350"/>
          <p14:tracePt t="26715" x="3213100" y="1771650"/>
          <p14:tracePt t="26727" x="3206750" y="1765300"/>
          <p14:tracePt t="26744" x="3206750" y="1752600"/>
          <p14:tracePt t="26760" x="3187700" y="1739900"/>
          <p14:tracePt t="26777" x="3168650" y="1733550"/>
          <p14:tracePt t="26794" x="3162300" y="1733550"/>
          <p14:tracePt t="26810" x="3136900" y="1727200"/>
          <p14:tracePt t="26827" x="3130550" y="1727200"/>
          <p14:tracePt t="26843" x="3111500" y="1727200"/>
          <p14:tracePt t="26860" x="3079750" y="1727200"/>
          <p14:tracePt t="26877" x="3060700" y="1727200"/>
          <p14:tracePt t="26893" x="3048000" y="1727200"/>
          <p14:tracePt t="26910" x="3041650" y="1727200"/>
          <p14:tracePt t="26927" x="3016250" y="1727200"/>
          <p14:tracePt t="26943" x="2984500" y="1727200"/>
          <p14:tracePt t="26960" x="2965450" y="1727200"/>
          <p14:tracePt t="26977" x="2933700" y="1733550"/>
          <p14:tracePt t="26993" x="2895600" y="1746250"/>
          <p14:tracePt t="27010" x="2870200" y="1752600"/>
          <p14:tracePt t="27027" x="2870200" y="1758950"/>
          <p14:tracePt t="27043" x="2863850" y="1758950"/>
          <p14:tracePt t="27060" x="2857500" y="1765300"/>
          <p14:tracePt t="27077" x="2851150" y="1778000"/>
          <p14:tracePt t="27093" x="2844800" y="1790700"/>
          <p14:tracePt t="27127" x="2844800" y="1797050"/>
          <p14:tracePt t="27143" x="2844800" y="1803400"/>
          <p14:tracePt t="27160" x="2844800" y="1822450"/>
          <p14:tracePt t="27177" x="2838450" y="1828800"/>
          <p14:tracePt t="27194" x="2838450" y="1841500"/>
          <p14:tracePt t="27210" x="2838450" y="1854200"/>
          <p14:tracePt t="27227" x="2838450" y="1873250"/>
          <p14:tracePt t="27243" x="2838450" y="1879600"/>
          <p14:tracePt t="27260" x="2838450" y="1885950"/>
          <p14:tracePt t="27293" x="2838450" y="1898650"/>
          <p14:tracePt t="27310" x="2844800" y="1905000"/>
          <p14:tracePt t="28873" x="2844800" y="1892300"/>
          <p14:tracePt t="28883" x="2832100" y="1873250"/>
          <p14:tracePt t="28892" x="2825750" y="1866900"/>
          <p14:tracePt t="28909" x="2781300" y="1816100"/>
          <p14:tracePt t="28925" x="2724150" y="1752600"/>
          <p14:tracePt t="28942" x="2616200" y="1663700"/>
          <p14:tracePt t="28959" x="2552700" y="1631950"/>
          <p14:tracePt t="28975" x="2489200" y="1593850"/>
          <p14:tracePt t="28992" x="2393950" y="1536700"/>
          <p14:tracePt t="29009" x="2260600" y="1473200"/>
          <p14:tracePt t="29025" x="2171700" y="1441450"/>
          <p14:tracePt t="29042" x="2114550" y="1416050"/>
          <p14:tracePt t="29059" x="2038350" y="1397000"/>
          <p14:tracePt t="29075" x="2000250" y="1377950"/>
          <p14:tracePt t="29092" x="1981200" y="1371600"/>
          <p14:tracePt t="29108" x="1962150" y="1358900"/>
          <p14:tracePt t="29125" x="1930400" y="1346200"/>
          <p14:tracePt t="29142" x="1898650" y="1333500"/>
          <p14:tracePt t="29158" x="1873250" y="1327150"/>
          <p14:tracePt t="29175" x="1854200" y="1308100"/>
          <p14:tracePt t="29192" x="1841500" y="1301750"/>
          <p14:tracePt t="29210" x="1822450" y="1289050"/>
          <p14:tracePt t="29393" x="1828800" y="1289050"/>
          <p14:tracePt t="29398" x="1841500" y="1301750"/>
          <p14:tracePt t="29408" x="1854200" y="1308100"/>
          <p14:tracePt t="29425" x="1873250" y="1314450"/>
          <p14:tracePt t="29442" x="1879600" y="1314450"/>
          <p14:tracePt t="29494" x="1879600" y="1308100"/>
          <p14:tracePt t="29503" x="1879600" y="1295400"/>
          <p14:tracePt t="29509" x="1879600" y="1282700"/>
          <p14:tracePt t="29525" x="1841500" y="1244600"/>
          <p14:tracePt t="29542" x="1790700" y="1212850"/>
          <p14:tracePt t="29559" x="1670050" y="1136650"/>
          <p14:tracePt t="29575" x="1651000" y="1117600"/>
          <p14:tracePt t="29592" x="1644650" y="1117600"/>
          <p14:tracePt t="29608" x="1638300" y="1117600"/>
          <p14:tracePt t="29659" x="1638300" y="1123950"/>
          <p14:tracePt t="29665" x="1644650" y="1130300"/>
          <p14:tracePt t="29675" x="1651000" y="1130300"/>
          <p14:tracePt t="29691" x="1682750" y="1143000"/>
          <p14:tracePt t="29709" x="1695450" y="1162050"/>
          <p14:tracePt t="29725" x="1701800" y="1162050"/>
          <p14:tracePt t="29795" x="1708150" y="1162050"/>
          <p14:tracePt t="29881" x="1714500" y="1168400"/>
          <p14:tracePt t="30017" x="1720850" y="1168400"/>
          <p14:tracePt t="30027" x="1727200" y="1181100"/>
          <p14:tracePt t="30039" x="1733550" y="1193800"/>
          <p14:tracePt t="30053" x="1739900" y="1212850"/>
          <p14:tracePt t="30059" x="1746250" y="1219200"/>
          <p14:tracePt t="30074" x="1752600" y="1244600"/>
          <p14:tracePt t="30091" x="1771650" y="1263650"/>
          <p14:tracePt t="30108" x="1778000" y="1276350"/>
          <p14:tracePt t="30124" x="1784350" y="1295400"/>
          <p14:tracePt t="30141" x="1784350" y="1308100"/>
          <p14:tracePt t="30174" x="1784350" y="1314450"/>
          <p14:tracePt t="30205" x="1765300" y="1320800"/>
          <p14:tracePt t="30215" x="1752600" y="1320800"/>
          <p14:tracePt t="30229" x="1701800" y="1333500"/>
          <p14:tracePt t="30241" x="1689100" y="1339850"/>
          <p14:tracePt t="30258" x="1657350" y="1358900"/>
          <p14:tracePt t="30305" x="1651000" y="1358900"/>
          <p14:tracePt t="30311" x="1638300" y="1371600"/>
          <p14:tracePt t="30345" x="1638300" y="1377950"/>
          <p14:tracePt t="30375" x="1638300" y="1384300"/>
          <p14:tracePt t="30387" x="1638300" y="1390650"/>
          <p14:tracePt t="30392" x="1638300" y="1397000"/>
          <p14:tracePt t="30408" x="1676400" y="1428750"/>
          <p14:tracePt t="30424" x="1765300" y="1466850"/>
          <p14:tracePt t="30441" x="1911350" y="1517650"/>
          <p14:tracePt t="30457" x="2152650" y="1568450"/>
          <p14:tracePt t="30475" x="2298700" y="1606550"/>
          <p14:tracePt t="30491" x="2387600" y="1644650"/>
          <p14:tracePt t="30507" x="2419350" y="1657350"/>
          <p14:tracePt t="30524" x="2470150" y="1689100"/>
          <p14:tracePt t="30541" x="2482850" y="1708150"/>
          <p14:tracePt t="30558" x="2495550" y="1720850"/>
          <p14:tracePt t="30574" x="2495550" y="1733550"/>
          <p14:tracePt t="30577" x="2501900" y="1746250"/>
          <p14:tracePt t="30591" x="2508250" y="1758950"/>
          <p14:tracePt t="30607" x="2540000" y="1822450"/>
          <p14:tracePt t="30624" x="2559050" y="1866900"/>
          <p14:tracePt t="30640" x="2578100" y="1930400"/>
          <p14:tracePt t="30657" x="2597150" y="1974850"/>
          <p14:tracePt t="30673" x="2616200" y="2025650"/>
          <p14:tracePt t="30690" x="2622550" y="2044700"/>
          <p14:tracePt t="30707" x="2622550" y="2051050"/>
          <p14:tracePt t="30724" x="2622550" y="2057400"/>
          <p14:tracePt t="30741" x="2622550" y="2076450"/>
          <p14:tracePt t="30774" x="2616200" y="2082800"/>
          <p14:tracePt t="30791" x="2584450" y="2082800"/>
          <p14:tracePt t="30807" x="2489200" y="2089150"/>
          <p14:tracePt t="30824" x="2324100" y="2089150"/>
          <p14:tracePt t="30841" x="2178050" y="2095500"/>
          <p14:tracePt t="30857" x="2089150" y="2120900"/>
          <p14:tracePt t="30874" x="1974850" y="2127250"/>
          <p14:tracePt t="30891" x="1841500" y="2139950"/>
          <p14:tracePt t="30907" x="1670050" y="2165350"/>
          <p14:tracePt t="30924" x="1568450" y="2184400"/>
          <p14:tracePt t="30941" x="1466850" y="2184400"/>
          <p14:tracePt t="30957" x="1403350" y="2190750"/>
          <p14:tracePt t="30974" x="1333500" y="2197100"/>
          <p14:tracePt t="30991" x="1276350" y="2203450"/>
          <p14:tracePt t="31007" x="1244600" y="2203450"/>
          <p14:tracePt t="31024" x="1187450" y="2203450"/>
          <p14:tracePt t="31041" x="1123950" y="2203450"/>
          <p14:tracePt t="31057" x="1060450" y="2203450"/>
          <p14:tracePt t="31074" x="1022350" y="2203450"/>
          <p14:tracePt t="31077" x="984250" y="2203450"/>
          <p14:tracePt t="31090" x="971550" y="2203450"/>
          <p14:tracePt t="31107" x="908050" y="2203450"/>
          <p14:tracePt t="31124" x="869950" y="2203450"/>
          <p14:tracePt t="31140" x="825500" y="2203450"/>
          <p14:tracePt t="31157" x="730250" y="2203450"/>
          <p14:tracePt t="31174" x="704850" y="2203450"/>
          <p14:tracePt t="31190" x="685800" y="2203450"/>
          <p14:tracePt t="31207" x="673100" y="2203450"/>
          <p14:tracePt t="31223" x="666750" y="2197100"/>
          <p14:tracePt t="31241" x="647700" y="2190750"/>
          <p14:tracePt t="31369" x="647700" y="2184400"/>
          <p14:tracePt t="31385" x="641350" y="2184400"/>
          <p14:tracePt t="31431" x="635000" y="2184400"/>
          <p14:tracePt t="31591" x="666750" y="2184400"/>
          <p14:tracePt t="31601" x="679450" y="2184400"/>
          <p14:tracePt t="31608" x="685800" y="2184400"/>
          <p14:tracePt t="31623" x="711200" y="2184400"/>
          <p14:tracePt t="31641" x="749300" y="2184400"/>
          <p14:tracePt t="31657" x="755650" y="2184400"/>
          <p14:tracePt t="31673" x="812800" y="2184400"/>
          <p14:tracePt t="31690" x="850900" y="2184400"/>
          <p14:tracePt t="31707" x="876300" y="2184400"/>
          <p14:tracePt t="31723" x="914400" y="2184400"/>
          <p14:tracePt t="31740" x="920750" y="2184400"/>
          <p14:tracePt t="31830" x="914400" y="2184400"/>
          <p14:tracePt t="31834" x="901700" y="2184400"/>
          <p14:tracePt t="31843" x="889000" y="2184400"/>
          <p14:tracePt t="31856" x="882650" y="2184400"/>
          <p14:tracePt t="31873" x="774700" y="2184400"/>
          <p14:tracePt t="31890" x="723900" y="2184400"/>
          <p14:tracePt t="31907" x="673100" y="2184400"/>
          <p14:tracePt t="31923" x="654050" y="2184400"/>
          <p14:tracePt t="31940" x="641350" y="2184400"/>
          <p14:tracePt t="32032" x="647700" y="2184400"/>
          <p14:tracePt t="32036" x="660400" y="2184400"/>
          <p14:tracePt t="32046" x="679450" y="2184400"/>
          <p14:tracePt t="32056" x="692150" y="2184400"/>
          <p14:tracePt t="32073" x="762000" y="2184400"/>
          <p14:tracePt t="32076" x="806450" y="2184400"/>
          <p14:tracePt t="32090" x="812800" y="2184400"/>
          <p14:tracePt t="32106" x="838200" y="2184400"/>
          <p14:tracePt t="32177" x="844550" y="2184400"/>
          <p14:tracePt t="32198" x="838200" y="2184400"/>
          <p14:tracePt t="32208" x="825500" y="2184400"/>
          <p14:tracePt t="32212" x="819150" y="2184400"/>
          <p14:tracePt t="32223" x="793750" y="2184400"/>
          <p14:tracePt t="32240" x="774700" y="2184400"/>
          <p14:tracePt t="32256" x="742950" y="2184400"/>
          <p14:tracePt t="32273" x="730250" y="2184400"/>
          <p14:tracePt t="32290" x="723900" y="2184400"/>
          <p14:tracePt t="32359" x="742950" y="2184400"/>
          <p14:tracePt t="32370" x="755650" y="2184400"/>
          <p14:tracePt t="32380" x="781050" y="2184400"/>
          <p14:tracePt t="32390" x="793750" y="2184400"/>
          <p14:tracePt t="32406" x="812800" y="2184400"/>
          <p14:tracePt t="32423" x="819150" y="2184400"/>
          <p14:tracePt t="32470" x="819150" y="2178050"/>
          <p14:tracePt t="32480" x="812800" y="2178050"/>
          <p14:tracePt t="32490" x="806450" y="2178050"/>
          <p14:tracePt t="32506" x="774700" y="2178050"/>
          <p14:tracePt t="32523" x="749300" y="2178050"/>
          <p14:tracePt t="32539" x="723900" y="2178050"/>
          <p14:tracePt t="32557" x="717550" y="2178050"/>
          <p14:tracePt t="32573" x="711200" y="2178050"/>
          <p14:tracePt t="32676" x="717550" y="2178050"/>
          <p14:tracePt t="32682" x="730250" y="2178050"/>
          <p14:tracePt t="32691" x="749300" y="2178050"/>
          <p14:tracePt t="32706" x="755650" y="2178050"/>
          <p14:tracePt t="32723" x="781050" y="2178050"/>
          <p14:tracePt t="32788" x="781050" y="2171700"/>
          <p14:tracePt t="32808" x="768350" y="2171700"/>
          <p14:tracePt t="32828" x="749300" y="2171700"/>
          <p14:tracePt t="32994" x="755650" y="2171700"/>
          <p14:tracePt t="33004" x="774700" y="2171700"/>
          <p14:tracePt t="33014" x="781050" y="2171700"/>
          <p14:tracePt t="33594" x="781050" y="2165350"/>
          <p14:tracePt t="33600" x="781050" y="2152650"/>
          <p14:tracePt t="33610" x="762000" y="2146300"/>
          <p14:tracePt t="33622" x="755650" y="2146300"/>
          <p14:tracePt t="33639" x="635000" y="2139950"/>
          <p14:tracePt t="33655" x="514350" y="2127250"/>
          <p14:tracePt t="33672" x="431800" y="2101850"/>
          <p14:tracePt t="33689" x="266700" y="2057400"/>
          <p14:tracePt t="33705" x="260350" y="2051050"/>
          <p14:tracePt t="33722" x="190500" y="2012950"/>
          <p14:tracePt t="33739" x="184150" y="1993900"/>
          <p14:tracePt t="33755" x="171450" y="1949450"/>
          <p14:tracePt t="33772" x="171450" y="1917700"/>
          <p14:tracePt t="33788" x="158750" y="1885950"/>
          <p14:tracePt t="33805" x="146050" y="1866900"/>
          <p14:tracePt t="33822" x="139700" y="1841500"/>
          <p14:tracePt t="33838" x="139700" y="1822450"/>
          <p14:tracePt t="33855" x="139700" y="1797050"/>
          <p14:tracePt t="33872" x="165100" y="1739900"/>
          <p14:tracePt t="33888" x="184150" y="1708150"/>
          <p14:tracePt t="33905" x="215900" y="1651000"/>
          <p14:tracePt t="33922" x="266700" y="1587500"/>
          <p14:tracePt t="33938" x="285750" y="1562100"/>
          <p14:tracePt t="33955" x="292100" y="1555750"/>
          <p14:tracePt t="33972" x="298450" y="1543050"/>
          <p14:tracePt t="33988" x="304800" y="1536700"/>
          <p14:tracePt t="34022" x="311150" y="1536700"/>
          <p14:tracePt t="34038" x="323850" y="1524000"/>
          <p14:tracePt t="34055" x="361950" y="1517650"/>
          <p14:tracePt t="34072" x="393700" y="1492250"/>
          <p14:tracePt t="34088" x="425450" y="1485900"/>
          <p14:tracePt t="34105" x="457200" y="1473200"/>
          <p14:tracePt t="34122" x="488950" y="1447800"/>
          <p14:tracePt t="34138" x="495300" y="1441450"/>
          <p14:tracePt t="34155" x="501650" y="1441450"/>
          <p14:tracePt t="34172" x="514350" y="1435100"/>
          <p14:tracePt t="34197" x="520700" y="1435100"/>
          <p14:tracePt t="34206" x="527050" y="1435100"/>
          <p14:tracePt t="34221" x="539750" y="1428750"/>
          <p14:tracePt t="34238" x="546100" y="1422400"/>
          <p14:tracePt t="34255" x="577850" y="1422400"/>
          <p14:tracePt t="34272" x="596900" y="1422400"/>
          <p14:tracePt t="34397" x="603250" y="1422400"/>
          <p14:tracePt t="34608" x="603250" y="1416050"/>
          <p14:tracePt t="34618" x="571500" y="1416050"/>
          <p14:tracePt t="34634" x="546100" y="1416050"/>
          <p14:tracePt t="34644" x="533400" y="1416050"/>
          <p14:tracePt t="34655" x="520700" y="1416050"/>
          <p14:tracePt t="34671" x="514350" y="1416050"/>
          <p14:tracePt t="34754" x="514350" y="1422400"/>
          <p14:tracePt t="34766" x="520700" y="1428750"/>
          <p14:tracePt t="34771" x="527050" y="1428750"/>
          <p14:tracePt t="34788" x="596900" y="1460500"/>
          <p14:tracePt t="34804" x="673100" y="1473200"/>
          <p14:tracePt t="34821" x="812800" y="1479550"/>
          <p14:tracePt t="34838" x="927100" y="1479550"/>
          <p14:tracePt t="34854" x="984250" y="1479550"/>
          <p14:tracePt t="34871" x="1066800" y="1479550"/>
          <p14:tracePt t="34888" x="1174750" y="1479550"/>
          <p14:tracePt t="34904" x="1231900" y="1479550"/>
          <p14:tracePt t="34921" x="1314450" y="1479550"/>
          <p14:tracePt t="34938" x="1371600" y="1479550"/>
          <p14:tracePt t="34954" x="1435100" y="1479550"/>
          <p14:tracePt t="34971" x="1492250" y="1473200"/>
          <p14:tracePt t="34988" x="1504950" y="1460500"/>
          <p14:tracePt t="35004" x="1517650" y="1454150"/>
          <p14:tracePt t="35021" x="1530350" y="1441450"/>
          <p14:tracePt t="35038" x="1536700" y="1441450"/>
          <p14:tracePt t="35072" x="1549400" y="1428750"/>
          <p14:tracePt t="35088" x="1555750" y="1428750"/>
          <p14:tracePt t="35104" x="1562100" y="1428750"/>
          <p14:tracePt t="35121" x="1568450" y="1422400"/>
          <p14:tracePt t="35138" x="1574800" y="1416050"/>
          <p14:tracePt t="35154" x="1574800" y="1403350"/>
          <p14:tracePt t="35171" x="1574800" y="1397000"/>
          <p14:tracePt t="35187" x="1574800" y="1377950"/>
          <p14:tracePt t="35204" x="1543050" y="1358900"/>
          <p14:tracePt t="35221" x="1524000" y="1352550"/>
          <p14:tracePt t="35237" x="1479550" y="1339850"/>
          <p14:tracePt t="35254" x="1403350" y="1314450"/>
          <p14:tracePt t="35271" x="1346200" y="1308100"/>
          <p14:tracePt t="35287" x="1308100" y="1308100"/>
          <p14:tracePt t="35304" x="1193800" y="1295400"/>
          <p14:tracePt t="35321" x="1104900" y="1282700"/>
          <p14:tracePt t="35337" x="1060450" y="1282700"/>
          <p14:tracePt t="35354" x="977900" y="1282700"/>
          <p14:tracePt t="35371" x="876300" y="1282700"/>
          <p14:tracePt t="35387" x="838200" y="1282700"/>
          <p14:tracePt t="35404" x="800100" y="1282700"/>
          <p14:tracePt t="35421" x="781050" y="1282700"/>
          <p14:tracePt t="35437" x="755650" y="1282700"/>
          <p14:tracePt t="35454" x="736600" y="1282700"/>
          <p14:tracePt t="35487" x="723900" y="1289050"/>
          <p14:tracePt t="35504" x="717550" y="1301750"/>
          <p14:tracePt t="35521" x="704850" y="1308100"/>
          <p14:tracePt t="35537" x="692150" y="1320800"/>
          <p14:tracePt t="35554" x="685800" y="1327150"/>
          <p14:tracePt t="35570" x="685800" y="1333500"/>
          <p14:tracePt t="35587" x="673100" y="1365250"/>
          <p14:tracePt t="35604" x="673100" y="1377950"/>
          <p14:tracePt t="35621" x="673100" y="1403350"/>
          <p14:tracePt t="35638" x="673100" y="1428750"/>
          <p14:tracePt t="35654" x="673100" y="1454150"/>
          <p14:tracePt t="35670" x="704850" y="1479550"/>
          <p14:tracePt t="35687" x="742950" y="1498600"/>
          <p14:tracePt t="35704" x="762000" y="1498600"/>
          <p14:tracePt t="35720" x="825500" y="1511300"/>
          <p14:tracePt t="35738" x="901700" y="1517650"/>
          <p14:tracePt t="35754" x="971550" y="1524000"/>
          <p14:tracePt t="35770" x="1035050" y="1524000"/>
          <p14:tracePt t="35787" x="1155700" y="1524000"/>
          <p14:tracePt t="35804" x="1225550" y="1524000"/>
          <p14:tracePt t="35820" x="1308100" y="1524000"/>
          <p14:tracePt t="35837" x="1403350" y="1511300"/>
          <p14:tracePt t="35854" x="1479550" y="1479550"/>
          <p14:tracePt t="35870" x="1530350" y="1466850"/>
          <p14:tracePt t="35887" x="1549400" y="1460500"/>
          <p14:tracePt t="35904" x="1562100" y="1454150"/>
          <p14:tracePt t="35920" x="1587500" y="1435100"/>
          <p14:tracePt t="35937" x="1587500" y="1428750"/>
          <p14:tracePt t="35954" x="1593850" y="1416050"/>
          <p14:tracePt t="35970" x="1593850" y="1403350"/>
          <p14:tracePt t="35987" x="1593850" y="1384300"/>
          <p14:tracePt t="36004" x="1587500" y="1371600"/>
          <p14:tracePt t="36020" x="1555750" y="1333500"/>
          <p14:tracePt t="36037" x="1524000" y="1308100"/>
          <p14:tracePt t="36054" x="1479550" y="1301750"/>
          <p14:tracePt t="36070" x="1441450" y="1276350"/>
          <p14:tracePt t="36074" x="1365250" y="1257300"/>
          <p14:tracePt t="36087" x="1295400" y="1257300"/>
          <p14:tracePt t="36103" x="1219200" y="1238250"/>
          <p14:tracePt t="36120" x="1168400" y="1225550"/>
          <p14:tracePt t="36137" x="1123950" y="1219200"/>
          <p14:tracePt t="36153" x="1092200" y="1206500"/>
          <p14:tracePt t="36170" x="1060450" y="1206500"/>
          <p14:tracePt t="36187" x="1035050" y="1206500"/>
          <p14:tracePt t="36203" x="1003300" y="1206500"/>
          <p14:tracePt t="36220" x="958850" y="1206500"/>
          <p14:tracePt t="36237" x="908050" y="1219200"/>
          <p14:tracePt t="36253" x="863600" y="1238250"/>
          <p14:tracePt t="36270" x="825500" y="1263650"/>
          <p14:tracePt t="36287" x="781050" y="1308100"/>
          <p14:tracePt t="36303" x="768350" y="1320800"/>
          <p14:tracePt t="36320" x="749300" y="1346200"/>
          <p14:tracePt t="36338" x="749300" y="1365250"/>
          <p14:tracePt t="36353" x="749300" y="1371600"/>
          <p14:tracePt t="36370" x="749300" y="1409700"/>
          <p14:tracePt t="36387" x="762000" y="1428750"/>
          <p14:tracePt t="36403" x="774700" y="1441450"/>
          <p14:tracePt t="36420" x="812800" y="1460500"/>
          <p14:tracePt t="36437" x="882650" y="1485900"/>
          <p14:tracePt t="36453" x="984250" y="1504950"/>
          <p14:tracePt t="36470" x="1073150" y="1511300"/>
          <p14:tracePt t="36487" x="1168400" y="1517650"/>
          <p14:tracePt t="36503" x="1295400" y="1517650"/>
          <p14:tracePt t="36520" x="1403350" y="1517650"/>
          <p14:tracePt t="36537" x="1479550" y="1517650"/>
          <p14:tracePt t="36553" x="1536700" y="1517650"/>
          <p14:tracePt t="36570" x="1651000" y="1517650"/>
          <p14:tracePt t="36587" x="1701800" y="1504950"/>
          <p14:tracePt t="36604" x="1714500" y="1498600"/>
          <p14:tracePt t="36620" x="1727200" y="1485900"/>
          <p14:tracePt t="36637" x="1727200" y="1479550"/>
          <p14:tracePt t="36653" x="1727200" y="1466850"/>
          <p14:tracePt t="36670" x="1727200" y="1447800"/>
          <p14:tracePt t="36686" x="1727200" y="1435100"/>
          <p14:tracePt t="36703" x="1727200" y="1409700"/>
          <p14:tracePt t="36720" x="1720850" y="1390650"/>
          <p14:tracePt t="36736" x="1701800" y="1377950"/>
          <p14:tracePt t="36753" x="1663700" y="1365250"/>
          <p14:tracePt t="36770" x="1606550" y="1358900"/>
          <p14:tracePt t="36786" x="1517650" y="1339850"/>
          <p14:tracePt t="36803" x="1422400" y="1339850"/>
          <p14:tracePt t="36820" x="1377950" y="1339850"/>
          <p14:tracePt t="36837" x="1327150" y="1339850"/>
          <p14:tracePt t="36853" x="1257300" y="1339850"/>
          <p14:tracePt t="36870" x="1219200" y="1339850"/>
          <p14:tracePt t="36886" x="1181100" y="1339850"/>
          <p14:tracePt t="36903" x="1155700" y="1339850"/>
          <p14:tracePt t="36920" x="1098550" y="1339850"/>
          <p14:tracePt t="36936" x="1073150" y="1339850"/>
          <p14:tracePt t="36953" x="1047750" y="1339850"/>
          <p14:tracePt t="36970" x="1009650" y="1339850"/>
          <p14:tracePt t="36986" x="977900" y="1339850"/>
          <p14:tracePt t="37003" x="965200" y="1339850"/>
          <p14:tracePt t="37019" x="946150" y="1339850"/>
          <p14:tracePt t="37036" x="933450" y="1339850"/>
          <p14:tracePt t="37070" x="927100" y="1339850"/>
          <p14:tracePt t="37730" x="914400" y="1339850"/>
          <p14:tracePt t="37740" x="908050" y="1339850"/>
          <p14:tracePt t="37756" x="882650" y="1346200"/>
          <p14:tracePt t="37766" x="863600" y="1346200"/>
          <p14:tracePt t="37772" x="857250" y="1352550"/>
          <p14:tracePt t="37786" x="819150" y="1371600"/>
          <p14:tracePt t="37802" x="774700" y="1397000"/>
          <p14:tracePt t="37819" x="730250" y="1422400"/>
          <p14:tracePt t="37836" x="679450" y="1466850"/>
          <p14:tracePt t="37852" x="660400" y="1479550"/>
          <p14:tracePt t="37869" x="641350" y="1504950"/>
          <p14:tracePt t="37886" x="622300" y="1524000"/>
          <p14:tracePt t="37902" x="584200" y="1574800"/>
          <p14:tracePt t="37919" x="552450" y="1619250"/>
          <p14:tracePt t="37936" x="533400" y="1657350"/>
          <p14:tracePt t="37952" x="514350" y="1689100"/>
          <p14:tracePt t="37969" x="508000" y="1720850"/>
          <p14:tracePt t="37986" x="495300" y="1746250"/>
          <p14:tracePt t="38002" x="482600" y="1778000"/>
          <p14:tracePt t="38019" x="476250" y="1816100"/>
          <p14:tracePt t="38035" x="476250" y="1828800"/>
          <p14:tracePt t="38052" x="457200" y="1841500"/>
          <p14:tracePt t="38069" x="457200" y="1854200"/>
          <p14:tracePt t="38086" x="457200" y="1866900"/>
          <p14:tracePt t="38102" x="457200" y="1873250"/>
          <p14:tracePt t="38119" x="457200" y="1885950"/>
          <p14:tracePt t="38135" x="457200" y="1917700"/>
          <p14:tracePt t="38152" x="457200" y="1936750"/>
          <p14:tracePt t="38169" x="457200" y="1962150"/>
          <p14:tracePt t="38185" x="457200" y="1987550"/>
          <p14:tracePt t="38202" x="457200" y="1993900"/>
          <p14:tracePt t="38219" x="457200" y="2006600"/>
          <p14:tracePt t="38236" x="469900" y="2019300"/>
          <p14:tracePt t="38252" x="476250" y="2032000"/>
          <p14:tracePt t="38269" x="482600" y="2038350"/>
          <p14:tracePt t="38285" x="488950" y="2051050"/>
          <p14:tracePt t="38342" x="488950" y="2057400"/>
          <p14:tracePt t="41601" x="488950" y="2063750"/>
          <p14:tracePt t="41615" x="488950" y="2082800"/>
          <p14:tracePt t="41621" x="476250" y="2095500"/>
          <p14:tracePt t="41633" x="469900" y="2095500"/>
          <p14:tracePt t="41650" x="438150" y="2108200"/>
          <p14:tracePt t="41666" x="412750" y="2139950"/>
          <p14:tracePt t="41683" x="400050" y="2152650"/>
          <p14:tracePt t="41699" x="393700" y="2159000"/>
          <p14:tracePt t="41716" x="387350" y="2178050"/>
          <p14:tracePt t="41733" x="381000" y="2184400"/>
          <p14:tracePt t="41749" x="368300" y="2197100"/>
          <p14:tracePt t="41766" x="361950" y="2203450"/>
          <p14:tracePt t="41783" x="349250" y="2222500"/>
          <p14:tracePt t="41799" x="342900" y="2241550"/>
          <p14:tracePt t="41816" x="336550" y="2254250"/>
          <p14:tracePt t="41833" x="323850" y="2279650"/>
          <p14:tracePt t="41849" x="317500" y="2286000"/>
          <p14:tracePt t="41866" x="304800" y="2311400"/>
          <p14:tracePt t="41883" x="304800" y="2330450"/>
          <p14:tracePt t="41899" x="292100" y="2349500"/>
          <p14:tracePt t="41916" x="292100" y="2368550"/>
          <p14:tracePt t="41933" x="292100" y="2381250"/>
          <p14:tracePt t="41950" x="292100" y="2419350"/>
          <p14:tracePt t="41966" x="298450" y="2438400"/>
          <p14:tracePt t="41983" x="311150" y="2482850"/>
          <p14:tracePt t="41999" x="323850" y="2514600"/>
          <p14:tracePt t="42016" x="330200" y="2527300"/>
          <p14:tracePt t="42033" x="336550" y="2540000"/>
          <p14:tracePt t="42049" x="355600" y="2578100"/>
          <p14:tracePt t="42066" x="368300" y="2590800"/>
          <p14:tracePt t="42083" x="381000" y="2609850"/>
          <p14:tracePt t="42099" x="387350" y="2622550"/>
          <p14:tracePt t="42116" x="393700" y="2628900"/>
          <p14:tracePt t="42132" x="400050" y="2635250"/>
          <p14:tracePt t="42150" x="412750" y="2647950"/>
          <p14:tracePt t="42166" x="431800" y="2654300"/>
          <p14:tracePt t="42183" x="450850" y="2660650"/>
          <p14:tracePt t="42199" x="457200" y="2667000"/>
          <p14:tracePt t="42216" x="469900" y="2667000"/>
          <p14:tracePt t="42232" x="488950" y="2673350"/>
          <p14:tracePt t="50380" x="495300" y="2673350"/>
          <p14:tracePt t="50848" x="508000" y="2673350"/>
          <p14:tracePt t="50861" x="514350" y="2673350"/>
          <p14:tracePt t="50870" x="527050" y="2673350"/>
          <p14:tracePt t="50880" x="533400" y="2673350"/>
          <p14:tracePt t="50893" x="546100" y="2679700"/>
          <p14:tracePt t="50909" x="565150" y="2692400"/>
          <p14:tracePt t="50926" x="571500" y="2692400"/>
          <p14:tracePt t="50943" x="590550" y="2692400"/>
          <p14:tracePt t="50960" x="647700" y="2705100"/>
          <p14:tracePt t="50976" x="673100" y="2711450"/>
          <p14:tracePt t="50993" x="692150" y="2711450"/>
          <p14:tracePt t="51010" x="704850" y="2711450"/>
          <p14:tracePt t="51026" x="723900" y="2717800"/>
          <p14:tracePt t="51043" x="736600" y="2717800"/>
          <p14:tracePt t="51059" x="774700" y="2717800"/>
          <p14:tracePt t="51076" x="819150" y="2717800"/>
          <p14:tracePt t="51093" x="863600" y="2717800"/>
          <p14:tracePt t="51109" x="869950" y="2717800"/>
          <p14:tracePt t="51126" x="876300" y="2717800"/>
          <p14:tracePt t="51143" x="889000" y="2717800"/>
          <p14:tracePt t="51312" x="876300" y="2717800"/>
          <p14:tracePt t="51324" x="863600" y="2717800"/>
          <p14:tracePt t="51335" x="831850" y="2717800"/>
          <p14:tracePt t="51343" x="819150" y="2717800"/>
          <p14:tracePt t="51359" x="781050" y="2717800"/>
          <p14:tracePt t="51376" x="723900" y="2705100"/>
          <p14:tracePt t="51393" x="679450" y="2692400"/>
          <p14:tracePt t="51409" x="660400" y="2692400"/>
          <p14:tracePt t="51426" x="615950" y="2692400"/>
          <p14:tracePt t="51442" x="565150" y="2692400"/>
          <p14:tracePt t="51459" x="501650" y="2686050"/>
          <p14:tracePt t="51476" x="431800" y="2679700"/>
          <p14:tracePt t="51509" x="425450" y="2679700"/>
          <p14:tracePt t="53973" x="419100" y="2673350"/>
          <p14:tracePt t="53983" x="438150" y="2667000"/>
          <p14:tracePt t="53991" x="444500" y="2660650"/>
          <p14:tracePt t="54008" x="482600" y="2654300"/>
          <p14:tracePt t="54024" x="488950" y="2654300"/>
          <p14:tracePt t="54357" x="501650" y="2654300"/>
          <p14:tracePt t="54361" x="520700" y="2641600"/>
          <p14:tracePt t="54374" x="539750" y="2635250"/>
          <p14:tracePt t="54390" x="590550" y="2635250"/>
          <p14:tracePt t="54407" x="635000" y="2622550"/>
          <p14:tracePt t="54424" x="685800" y="2616200"/>
          <p14:tracePt t="54440" x="749300" y="2609850"/>
          <p14:tracePt t="54457" x="850900" y="2597150"/>
          <p14:tracePt t="54474" x="1009650" y="2578100"/>
          <p14:tracePt t="54490" x="1104900" y="2578100"/>
          <p14:tracePt t="54507" x="1181100" y="2584450"/>
          <p14:tracePt t="54524" x="1276350" y="2616200"/>
          <p14:tracePt t="54540" x="1308100" y="2635250"/>
          <p14:tracePt t="54557" x="1441450" y="2692400"/>
          <p14:tracePt t="54574" x="1625600" y="2743200"/>
          <p14:tracePt t="54590" x="1816100" y="2800350"/>
          <p14:tracePt t="54593" x="1879600" y="2806700"/>
          <p14:tracePt t="54607" x="1905000" y="2813050"/>
          <p14:tracePt t="54624" x="2203450" y="2838450"/>
          <p14:tracePt t="54640" x="2273300" y="2838450"/>
          <p14:tracePt t="54657" x="2311400" y="2838450"/>
          <p14:tracePt t="54674" x="2317750" y="2838450"/>
          <p14:tracePt t="54690" x="2330450" y="2838450"/>
          <p14:tracePt t="54707" x="2343150" y="2838450"/>
          <p14:tracePt t="54723" x="2349500" y="2838450"/>
          <p14:tracePt t="54740" x="2393950" y="2838450"/>
          <p14:tracePt t="54757" x="2501900" y="2838450"/>
          <p14:tracePt t="54773" x="2660650" y="2832100"/>
          <p14:tracePt t="54790" x="2857500" y="2832100"/>
          <p14:tracePt t="54807" x="2990850" y="2832100"/>
          <p14:tracePt t="54824" x="3168650" y="2832100"/>
          <p14:tracePt t="54840" x="3340100" y="2832100"/>
          <p14:tracePt t="54857" x="3441700" y="2819400"/>
          <p14:tracePt t="54874" x="3505200" y="2819400"/>
          <p14:tracePt t="54890" x="3638550" y="2787650"/>
          <p14:tracePt t="54907" x="3810000" y="2768600"/>
          <p14:tracePt t="54923" x="3930650" y="2743200"/>
          <p14:tracePt t="54940" x="4038600" y="2724150"/>
          <p14:tracePt t="54957" x="4121150" y="2717800"/>
          <p14:tracePt t="54973" x="4171950" y="2705100"/>
          <p14:tracePt t="54990" x="4210050" y="2705100"/>
          <p14:tracePt t="55007" x="4229100" y="2698750"/>
          <p14:tracePt t="55023" x="4254500" y="2686050"/>
          <p14:tracePt t="55040" x="4267200" y="2673350"/>
          <p14:tracePt t="55057" x="4298950" y="2654300"/>
          <p14:tracePt t="55073" x="4324350" y="2647950"/>
          <p14:tracePt t="55076" x="4343400" y="2647950"/>
          <p14:tracePt t="55090" x="4349750" y="2647950"/>
          <p14:tracePt t="55107" x="4464050" y="2635250"/>
          <p14:tracePt t="55123" x="4533900" y="2635250"/>
          <p14:tracePt t="55140" x="4591050" y="2609850"/>
          <p14:tracePt t="55157" x="4603750" y="2609850"/>
          <p14:tracePt t="55173" x="4616450" y="2603500"/>
          <p14:tracePt t="55335" x="4622800" y="2603500"/>
          <p14:tracePt t="55349" x="4629150" y="2603500"/>
          <p14:tracePt t="55365" x="4629150" y="2609850"/>
          <p14:tracePt t="55378" x="4641850" y="2628900"/>
          <p14:tracePt t="55390" x="4654550" y="2647950"/>
          <p14:tracePt t="55406" x="4673600" y="2673350"/>
          <p14:tracePt t="55423" x="4686300" y="2679700"/>
          <p14:tracePt t="55440" x="4692650" y="2692400"/>
          <p14:tracePt t="55456" x="4724400" y="2724150"/>
          <p14:tracePt t="55473" x="4730750" y="2724150"/>
          <p14:tracePt t="55490" x="4749800" y="2724150"/>
          <p14:tracePt t="55506" x="4762500" y="2724150"/>
          <p14:tracePt t="55523" x="4794250" y="2724150"/>
          <p14:tracePt t="55540" x="4819650" y="2724150"/>
          <p14:tracePt t="55556" x="4832350" y="2724150"/>
          <p14:tracePt t="55573" x="4845050" y="2724150"/>
          <p14:tracePt t="55589" x="4851400" y="2717800"/>
          <p14:tracePt t="55606" x="4851400" y="2692400"/>
          <p14:tracePt t="55623" x="4851400" y="2654300"/>
          <p14:tracePt t="55656" x="4832350" y="2603500"/>
          <p14:tracePt t="55673" x="4819650" y="2584450"/>
          <p14:tracePt t="55689" x="4800600" y="2565400"/>
          <p14:tracePt t="55706" x="4781550" y="2546350"/>
          <p14:tracePt t="55723" x="4737100" y="2520950"/>
          <p14:tracePt t="55740" x="4718050" y="2508250"/>
          <p14:tracePt t="55756" x="4699000" y="2495550"/>
          <p14:tracePt t="55773" x="4686300" y="2482850"/>
          <p14:tracePt t="55789" x="4667250" y="2457450"/>
          <p14:tracePt t="55806" x="4654550" y="2457450"/>
          <p14:tracePt t="55823" x="4635500" y="2438400"/>
          <p14:tracePt t="55839" x="4629150" y="2432050"/>
          <p14:tracePt t="55856" x="4610100" y="2419350"/>
          <p14:tracePt t="55889" x="4603750" y="2419350"/>
          <p14:tracePt t="55906" x="4591050" y="2419350"/>
          <p14:tracePt t="55923" x="4565650" y="2419350"/>
          <p14:tracePt t="55940" x="4546600" y="2425700"/>
          <p14:tracePt t="55956" x="4502150" y="2476500"/>
          <p14:tracePt t="55973" x="4489450" y="2482850"/>
          <p14:tracePt t="55989" x="4476750" y="2489200"/>
          <p14:tracePt t="56006" x="4470400" y="2495550"/>
          <p14:tracePt t="56023" x="4464050" y="2508250"/>
          <p14:tracePt t="56039" x="4464050" y="2514600"/>
          <p14:tracePt t="56056" x="4464050" y="2533650"/>
          <p14:tracePt t="56073" x="4464050" y="2571750"/>
          <p14:tracePt t="56076" x="4464050" y="2584450"/>
          <p14:tracePt t="56089" x="4464050" y="2609850"/>
          <p14:tracePt t="56106" x="4464050" y="2654300"/>
          <p14:tracePt t="56123" x="4464050" y="2673350"/>
          <p14:tracePt t="56139" x="4464050" y="2705100"/>
          <p14:tracePt t="56156" x="4483100" y="2717800"/>
          <p14:tracePt t="56173" x="4489450" y="2724150"/>
          <p14:tracePt t="56189" x="4495800" y="2724150"/>
          <p14:tracePt t="56206" x="4521200" y="2730500"/>
          <p14:tracePt t="56222" x="4559300" y="2736850"/>
          <p14:tracePt t="56239" x="4584700" y="2736850"/>
          <p14:tracePt t="56256" x="4597400" y="2743200"/>
          <p14:tracePt t="56272" x="4622800" y="2743200"/>
          <p14:tracePt t="56289" x="4635500" y="2743200"/>
          <p14:tracePt t="56306" x="4654550" y="2743200"/>
          <p14:tracePt t="56322" x="4673600" y="2743200"/>
          <p14:tracePt t="56339" x="4686300" y="2743200"/>
          <p14:tracePt t="56379" x="4692650" y="2743200"/>
          <p14:tracePt t="56392" x="4699000" y="2743200"/>
          <p14:tracePt t="56406" x="4705350" y="2743200"/>
          <p14:tracePt t="56422" x="4718050" y="2743200"/>
          <p14:tracePt t="56439" x="4737100" y="2730500"/>
          <p14:tracePt t="56456" x="4749800" y="2724150"/>
          <p14:tracePt t="56472" x="4756150" y="2711450"/>
          <p14:tracePt t="56489" x="4768850" y="2698750"/>
          <p14:tracePt t="56506" x="4775200" y="2686050"/>
          <p14:tracePt t="56522" x="4781550" y="2667000"/>
          <p14:tracePt t="56555" x="4781550" y="2654300"/>
          <p14:tracePt t="56575" x="4781550" y="2641600"/>
          <p14:tracePt t="56601" x="4781550" y="2635250"/>
          <p14:tracePt t="56614" x="4781550" y="2616200"/>
          <p14:tracePt t="56625" x="4781550" y="2609850"/>
          <p14:tracePt t="56638" x="4781550" y="2603500"/>
          <p14:tracePt t="56655" x="4781550" y="2590800"/>
          <p14:tracePt t="56672" x="4781550" y="2565400"/>
          <p14:tracePt t="56688" x="4781550" y="2552700"/>
          <p14:tracePt t="56705" x="4781550" y="2533650"/>
          <p14:tracePt t="56722" x="4781550" y="2527300"/>
          <p14:tracePt t="56739" x="4781550" y="2520950"/>
          <p14:tracePt t="56755" x="4781550" y="2514600"/>
          <p14:tracePt t="56773" x="4781550" y="2508250"/>
          <p14:tracePt t="56789" x="4781550" y="2501900"/>
          <p14:tracePt t="56805" x="4768850" y="2482850"/>
          <p14:tracePt t="56839" x="4730750" y="2470150"/>
          <p14:tracePt t="56855" x="4711700" y="2470150"/>
          <p14:tracePt t="56872" x="4692650" y="2463800"/>
          <p14:tracePt t="56888" x="4679950" y="2457450"/>
          <p14:tracePt t="56905" x="4667250" y="2451100"/>
          <p14:tracePt t="56938" x="4654550" y="2451100"/>
          <p14:tracePt t="56955" x="4641850" y="2451100"/>
          <p14:tracePt t="56971" x="4629150" y="2444750"/>
          <p14:tracePt t="56988" x="4610100" y="2444750"/>
          <p14:tracePt t="57005" x="4597400" y="2444750"/>
          <p14:tracePt t="57022" x="4591050" y="2444750"/>
          <p14:tracePt t="57038" x="4572000" y="2444750"/>
          <p14:tracePt t="57055" x="4559300" y="2444750"/>
          <p14:tracePt t="57072" x="4546600" y="2444750"/>
          <p14:tracePt t="57088" x="4521200" y="2457450"/>
          <p14:tracePt t="57105" x="4514850" y="2470150"/>
          <p14:tracePt t="57121" x="4514850" y="2476500"/>
          <p14:tracePt t="57138" x="4508500" y="2508250"/>
          <p14:tracePt t="57154" x="4508500" y="2540000"/>
          <p14:tracePt t="57171" x="4508500" y="2565400"/>
          <p14:tracePt t="57188" x="4508500" y="2603500"/>
          <p14:tracePt t="57204" x="4508500" y="2616200"/>
          <p14:tracePt t="57221" x="4514850" y="2647950"/>
          <p14:tracePt t="57238" x="4540250" y="2654300"/>
          <p14:tracePt t="57254" x="4552950" y="2660650"/>
          <p14:tracePt t="57271" x="4591050" y="2679700"/>
          <p14:tracePt t="57288" x="4635500" y="2698750"/>
          <p14:tracePt t="57305" x="4679950" y="2705100"/>
          <p14:tracePt t="57322" x="4730750" y="2711450"/>
          <p14:tracePt t="57338" x="4845050" y="2724150"/>
          <p14:tracePt t="57355" x="4927600" y="2724150"/>
          <p14:tracePt t="57371" x="5029200" y="2724150"/>
          <p14:tracePt t="57388" x="5099050" y="2724150"/>
          <p14:tracePt t="57405" x="5207000" y="2724150"/>
          <p14:tracePt t="57421" x="5314950" y="2724150"/>
          <p14:tracePt t="57438" x="5359400" y="2717800"/>
          <p14:tracePt t="57454" x="5378450" y="2711450"/>
          <p14:tracePt t="57471" x="5391150" y="2692400"/>
          <p14:tracePt t="57504" x="5397500" y="2686050"/>
          <p14:tracePt t="57521" x="5403850" y="2679700"/>
          <p14:tracePt t="57538" x="5410200" y="2673350"/>
          <p14:tracePt t="57554" x="5410200" y="2667000"/>
          <p14:tracePt t="57571" x="5410200" y="2647950"/>
          <p14:tracePt t="57589" x="5410200" y="2628900"/>
          <p14:tracePt t="57605" x="5410200" y="2622550"/>
          <p14:tracePt t="57621" x="5410200" y="2609850"/>
          <p14:tracePt t="57639" x="5410200" y="2603500"/>
          <p14:tracePt t="57735" x="5410200" y="2597150"/>
          <p14:tracePt t="57787" x="5403850" y="2597150"/>
          <p14:tracePt t="57837" x="5391150" y="2609850"/>
          <p14:tracePt t="57860" x="5384800" y="2616200"/>
          <p14:tracePt t="58029" x="5378450" y="2622550"/>
          <p14:tracePt t="58139" x="5372100" y="2628900"/>
          <p14:tracePt t="58159" x="5372100" y="2635250"/>
          <p14:tracePt t="58173" x="5372100" y="2641600"/>
          <p14:tracePt t="58188" x="5372100" y="2647950"/>
          <p14:tracePt t="58205" x="5372100" y="2667000"/>
          <p14:tracePt t="58238" x="5372100" y="2673350"/>
          <p14:tracePt t="58291" x="5378450" y="2679700"/>
          <p14:tracePt t="58306" x="5391150" y="2686050"/>
          <p14:tracePt t="58321" x="5416550" y="2692400"/>
          <p14:tracePt t="58337" x="5441950" y="2698750"/>
          <p14:tracePt t="58354" x="5454650" y="2698750"/>
          <p14:tracePt t="58370" x="5473700" y="2698750"/>
          <p14:tracePt t="58446" x="5486400" y="2698750"/>
          <p14:tracePt t="58460" x="5505450" y="2698750"/>
          <p14:tracePt t="58472" x="5511800" y="2698750"/>
          <p14:tracePt t="58482" x="5524500" y="2692400"/>
          <p14:tracePt t="58487" x="5537200" y="2692400"/>
          <p14:tracePt t="58504" x="5562600" y="2679700"/>
          <p14:tracePt t="58521" x="5568950" y="2679700"/>
          <p14:tracePt t="58537" x="5575300" y="2679700"/>
          <p14:tracePt t="58557" x="5581650" y="2679700"/>
          <p14:tracePt t="58571" x="5588000" y="2673350"/>
          <p14:tracePt t="58587" x="5588000" y="2667000"/>
          <p14:tracePt t="58604" x="5594350" y="2660650"/>
          <p14:tracePt t="58621" x="5607050" y="2647950"/>
          <p14:tracePt t="58653" x="5613400" y="2635250"/>
          <p14:tracePt t="58669" x="5619750" y="2628900"/>
          <p14:tracePt t="58689" x="5619750" y="2622550"/>
          <p14:tracePt t="58709" x="5619750" y="2609850"/>
          <p14:tracePt t="58725" x="5619750" y="2603500"/>
          <p14:tracePt t="58735" x="5619750" y="2590800"/>
          <p14:tracePt t="58755" x="5619750" y="2584450"/>
          <p14:tracePt t="58769" x="5619750" y="2578100"/>
          <p14:tracePt t="58779" x="5619750" y="2571750"/>
          <p14:tracePt t="58815" x="5619750" y="2565400"/>
          <p14:tracePt t="58875" x="5619750" y="2552700"/>
          <p14:tracePt t="58901" x="5619750" y="2546350"/>
          <p14:tracePt t="58914" x="5619750" y="2533650"/>
          <p14:tracePt t="58936" x="5619750" y="2527300"/>
          <p14:tracePt t="58941" x="5613400" y="2520950"/>
          <p14:tracePt t="58976" x="5607050" y="2514600"/>
          <p14:tracePt t="59016" x="5600700" y="2508250"/>
          <p14:tracePt t="59026" x="5594350" y="2508250"/>
          <p14:tracePt t="59036" x="5588000" y="2501900"/>
          <p14:tracePt t="59053" x="5581650" y="2495550"/>
          <p14:tracePt t="59070" x="5568950" y="2482850"/>
          <p14:tracePt t="59087" x="5543550" y="2470150"/>
          <p14:tracePt t="59104" x="5524500" y="2463800"/>
          <p14:tracePt t="59120" x="5511800" y="2451100"/>
          <p14:tracePt t="59137" x="5499100" y="2451100"/>
          <p14:tracePt t="59154" x="5473700" y="2451100"/>
          <p14:tracePt t="59170" x="5461000" y="2451100"/>
          <p14:tracePt t="59187" x="5448300" y="2451100"/>
          <p14:tracePt t="59204" x="5435600" y="2451100"/>
          <p14:tracePt t="59220" x="5416550" y="2451100"/>
          <p14:tracePt t="59237" x="5403850" y="2451100"/>
          <p14:tracePt t="59254" x="5378450" y="2451100"/>
          <p14:tracePt t="59287" x="5365750" y="2451100"/>
          <p14:tracePt t="59303" x="5359400" y="2451100"/>
          <p14:tracePt t="59320" x="5340350" y="2463800"/>
          <p14:tracePt t="59337" x="5334000" y="2476500"/>
          <p14:tracePt t="59354" x="5327650" y="2508250"/>
          <p14:tracePt t="59370" x="5321300" y="2540000"/>
          <p14:tracePt t="59387" x="5321300" y="2559050"/>
          <p14:tracePt t="59403" x="5321300" y="2590800"/>
          <p14:tracePt t="59420" x="5321300" y="2603500"/>
          <p14:tracePt t="59437" x="5321300" y="2622550"/>
          <p14:tracePt t="59453" x="5321300" y="2635250"/>
          <p14:tracePt t="59470" x="5327650" y="2641600"/>
          <p14:tracePt t="59610" x="5327650" y="2647950"/>
          <p14:tracePt t="59722" x="5327650" y="2667000"/>
          <p14:tracePt t="59749" x="5327650" y="2679700"/>
          <p14:tracePt t="59780" x="5321300" y="2679700"/>
          <p14:tracePt t="59795" x="5314950" y="2686050"/>
          <p14:tracePt t="59864" x="5308600" y="2686050"/>
          <p14:tracePt t="59874" x="5302250" y="2686050"/>
          <p14:tracePt t="59884" x="5295900" y="2686050"/>
          <p14:tracePt t="59924" x="5283200" y="2686050"/>
          <p14:tracePt t="59944" x="5276850" y="2686050"/>
          <p14:tracePt t="59948" x="5264150" y="2686050"/>
          <p14:tracePt t="59965" x="5245100" y="2686050"/>
          <p14:tracePt t="59992" x="5232400" y="2686050"/>
          <p14:tracePt t="60016" x="5226050" y="2686050"/>
          <p14:tracePt t="60036" x="5219700" y="2686050"/>
          <p14:tracePt t="60052" x="5213350" y="2686050"/>
          <p14:tracePt t="60072" x="5213350" y="2654300"/>
          <p14:tracePt t="60085" x="5213350" y="2641600"/>
          <p14:tracePt t="60098" x="5213350" y="2590800"/>
          <p14:tracePt t="60112" x="5207000" y="2546350"/>
          <p14:tracePt t="60128" x="5194300" y="2520950"/>
          <p14:tracePt t="60144" x="5181600" y="2489200"/>
          <p14:tracePt t="60161" x="5162550" y="2457450"/>
          <p14:tracePt t="60170" x="5149850" y="2451100"/>
          <p14:tracePt t="60186" x="5143500" y="2444750"/>
          <p14:tracePt t="60202" x="5111750" y="2444750"/>
          <p14:tracePt t="60219" x="5092700" y="2444750"/>
          <p14:tracePt t="60236" x="5067300" y="2444750"/>
          <p14:tracePt t="60252" x="5022850" y="2444750"/>
          <p14:tracePt t="60269" x="5003800" y="2444750"/>
          <p14:tracePt t="60286" x="4972050" y="2451100"/>
          <p14:tracePt t="60302" x="4927600" y="2476500"/>
          <p14:tracePt t="60319" x="4895850" y="2514600"/>
          <p14:tracePt t="60336" x="4889500" y="2527300"/>
          <p14:tracePt t="60353" x="4883150" y="2552700"/>
          <p14:tracePt t="60369" x="4876800" y="2622550"/>
          <p14:tracePt t="60386" x="4876800" y="2635250"/>
          <p14:tracePt t="60403" x="4883150" y="2679700"/>
          <p14:tracePt t="60419" x="4914900" y="2724150"/>
          <p14:tracePt t="60436" x="4946650" y="2749550"/>
          <p14:tracePt t="60453" x="4978400" y="2781300"/>
          <p14:tracePt t="60469" x="4997450" y="2787650"/>
          <p14:tracePt t="60486" x="5010150" y="2794000"/>
          <p14:tracePt t="60503" x="5022850" y="2800350"/>
          <p14:tracePt t="60552" x="5041900" y="2800350"/>
          <p14:tracePt t="60581" x="5041900" y="2794000"/>
          <p14:tracePt t="60586" x="5041900" y="2787650"/>
          <p14:tracePt t="60602" x="5041900" y="2774950"/>
          <p14:tracePt t="60619" x="5016500" y="2762250"/>
          <p14:tracePt t="60635" x="4914900" y="2736850"/>
          <p14:tracePt t="60652" x="4826000" y="2717800"/>
          <p14:tracePt t="60669" x="4737100" y="2711450"/>
          <p14:tracePt t="60685" x="4597400" y="2698750"/>
          <p14:tracePt t="60702" x="4419600" y="2686050"/>
          <p14:tracePt t="60719" x="4248150" y="2673350"/>
          <p14:tracePt t="60736" x="4057650" y="2673350"/>
          <p14:tracePt t="60753" x="3949700" y="2673350"/>
          <p14:tracePt t="60769" x="3822700" y="2673350"/>
          <p14:tracePt t="60786" x="3663950" y="2673350"/>
          <p14:tracePt t="60803" x="3556000" y="2705100"/>
          <p14:tracePt t="60819" x="3448050" y="2736850"/>
          <p14:tracePt t="60836" x="3352800" y="2762250"/>
          <p14:tracePt t="60853" x="3213100" y="2813050"/>
          <p14:tracePt t="60869" x="3162300" y="2819400"/>
          <p14:tracePt t="60886" x="3117850" y="2832100"/>
          <p14:tracePt t="60904" x="3079750" y="2832100"/>
          <p14:tracePt t="60919" x="3067050" y="2832100"/>
          <p14:tracePt t="60936" x="2952750" y="2832100"/>
          <p14:tracePt t="60952" x="2908300" y="2832100"/>
          <p14:tracePt t="60969" x="2813050" y="2832100"/>
          <p14:tracePt t="60986" x="2679700" y="2825750"/>
          <p14:tracePt t="61002" x="2603500" y="2825750"/>
          <p14:tracePt t="61019" x="2533650" y="2819400"/>
          <p14:tracePt t="61035" x="2501900" y="2819400"/>
          <p14:tracePt t="61052" x="2463800" y="2813050"/>
          <p14:tracePt t="61068" x="2400300" y="2806700"/>
          <p14:tracePt t="61085" x="2336800" y="2800350"/>
          <p14:tracePt t="61102" x="2286000" y="2800350"/>
          <p14:tracePt t="61118" x="2254250" y="2800350"/>
          <p14:tracePt t="61135" x="2197100" y="2800350"/>
          <p14:tracePt t="61152" x="2171700" y="2800350"/>
          <p14:tracePt t="61168" x="2146300" y="2800350"/>
          <p14:tracePt t="61185" x="2120900" y="2794000"/>
          <p14:tracePt t="61202" x="2108200" y="2794000"/>
          <p14:tracePt t="61236" x="2108200" y="2787650"/>
          <p14:tracePt t="61252" x="2101850" y="2787650"/>
          <p14:tracePt t="61269" x="2089150" y="2781300"/>
          <p14:tracePt t="62326" x="2076450" y="2781300"/>
          <p14:tracePt t="62336" x="2070100" y="2781300"/>
          <p14:tracePt t="62346" x="2063750" y="2787650"/>
          <p14:tracePt t="62352" x="2057400" y="2787650"/>
          <p14:tracePt t="62368" x="2038350" y="2806700"/>
          <p14:tracePt t="62385" x="2012950" y="2832100"/>
          <p14:tracePt t="62402" x="1924050" y="2889250"/>
          <p14:tracePt t="62418" x="1835150" y="2933700"/>
          <p14:tracePt t="62435" x="1752600" y="2971800"/>
          <p14:tracePt t="62451" x="1651000" y="3003550"/>
          <p14:tracePt t="62468" x="1517650" y="3054350"/>
          <p14:tracePt t="62485" x="1403350" y="3111500"/>
          <p14:tracePt t="62501" x="1257300" y="3175000"/>
          <p14:tracePt t="62518" x="1162050" y="3219450"/>
          <p14:tracePt t="62535" x="1022350" y="3270250"/>
          <p14:tracePt t="62551" x="844550" y="3359150"/>
          <p14:tracePt t="62568" x="742950" y="3403600"/>
          <p14:tracePt t="62585" x="692150" y="3416300"/>
          <p14:tracePt t="62601" x="660400" y="3435350"/>
          <p14:tracePt t="62618" x="647700" y="3435350"/>
          <p14:tracePt t="62664" x="641350" y="3435350"/>
          <p14:tracePt t="62674" x="635000" y="3441700"/>
          <p14:tracePt t="62684" x="628650" y="3454400"/>
          <p14:tracePt t="62700" x="622300" y="3454400"/>
          <p14:tracePt t="62710" x="615950" y="3460750"/>
          <p14:tracePt t="63058" x="609600" y="3460750"/>
          <p14:tracePt t="63080" x="622300" y="3467100"/>
          <p14:tracePt t="63088" x="635000" y="3467100"/>
          <p14:tracePt t="63104" x="660400" y="3467100"/>
          <p14:tracePt t="63118" x="679450" y="3467100"/>
          <p14:tracePt t="63128" x="685800" y="3467100"/>
          <p14:tracePt t="63138" x="704850" y="3467100"/>
          <p14:tracePt t="63151" x="717550" y="3467100"/>
          <p14:tracePt t="63167" x="736600" y="3467100"/>
          <p14:tracePt t="63185" x="742950" y="3467100"/>
          <p14:tracePt t="63201" x="762000" y="3467100"/>
          <p14:tracePt t="63217" x="768350" y="3467100"/>
          <p14:tracePt t="63234" x="781050" y="3467100"/>
          <p14:tracePt t="63251" x="787400" y="3467100"/>
          <p14:tracePt t="63267" x="800100" y="3467100"/>
          <p14:tracePt t="63284" x="819150" y="3467100"/>
          <p14:tracePt t="63301" x="838200" y="3467100"/>
          <p14:tracePt t="63317" x="850900" y="3467100"/>
          <p14:tracePt t="63334" x="863600" y="3467100"/>
          <p14:tracePt t="63351" x="895350" y="3448050"/>
          <p14:tracePt t="63367" x="939800" y="3441700"/>
          <p14:tracePt t="63384" x="965200" y="3441700"/>
          <p14:tracePt t="63401" x="1060450" y="3435350"/>
          <p14:tracePt t="63417" x="1092200" y="3435350"/>
          <p14:tracePt t="63434" x="1155700" y="3435350"/>
          <p14:tracePt t="63452" x="1250950" y="3435350"/>
          <p14:tracePt t="63467" x="1289050" y="3435350"/>
          <p14:tracePt t="63484" x="1308100" y="3429000"/>
          <p14:tracePt t="63628" x="1314450" y="3422650"/>
          <p14:tracePt t="63642" x="1308100" y="3422650"/>
          <p14:tracePt t="63652" x="1289050" y="3422650"/>
          <p14:tracePt t="63658" x="1282700" y="3422650"/>
          <p14:tracePt t="63668" x="1257300" y="3422650"/>
          <p14:tracePt t="63684" x="1200150" y="3422650"/>
          <p14:tracePt t="63700" x="1149350" y="3422650"/>
          <p14:tracePt t="63717" x="1085850" y="3435350"/>
          <p14:tracePt t="63734" x="1003300" y="3441700"/>
          <p14:tracePt t="63750" x="920750" y="3448050"/>
          <p14:tracePt t="63767" x="876300" y="3454400"/>
          <p14:tracePt t="63784" x="844550" y="3467100"/>
          <p14:tracePt t="63800" x="774700" y="3473450"/>
          <p14:tracePt t="63817" x="736600" y="3479800"/>
          <p14:tracePt t="63834" x="666750" y="3492500"/>
          <p14:tracePt t="63850" x="641350" y="3492500"/>
          <p14:tracePt t="63867" x="622300" y="3505200"/>
          <p14:tracePt t="63884" x="609600" y="3505200"/>
          <p14:tracePt t="64046" x="615950" y="3505200"/>
          <p14:tracePt t="64056" x="622300" y="3511550"/>
          <p14:tracePt t="64072" x="635000" y="3511550"/>
          <p14:tracePt t="64077" x="641350" y="3511550"/>
          <p14:tracePt t="64086" x="679450" y="3524250"/>
          <p14:tracePt t="64100" x="685800" y="3524250"/>
          <p14:tracePt t="64117" x="742950" y="3524250"/>
          <p14:tracePt t="64133" x="787400" y="3524250"/>
          <p14:tracePt t="64150" x="831850" y="3524250"/>
          <p14:tracePt t="64168" x="863600" y="3524250"/>
          <p14:tracePt t="64212" x="869950" y="3524250"/>
          <p14:tracePt t="64222" x="876300" y="3524250"/>
          <p14:tracePt t="64235" x="889000" y="3530600"/>
          <p14:tracePt t="64250" x="939800" y="3530600"/>
          <p14:tracePt t="64267" x="984250" y="3530600"/>
          <p14:tracePt t="64283" x="1085850" y="3530600"/>
          <p14:tracePt t="64300" x="1212850" y="3517900"/>
          <p14:tracePt t="64317" x="1282700" y="3511550"/>
          <p14:tracePt t="64333" x="1333500" y="3498850"/>
          <p14:tracePt t="64350" x="1352550" y="3498850"/>
          <p14:tracePt t="64367" x="1365250" y="3498850"/>
          <p14:tracePt t="66227" x="1371600" y="3498850"/>
          <p14:tracePt t="66261" x="1371600" y="3505200"/>
          <p14:tracePt t="66277" x="1371600" y="3517900"/>
          <p14:tracePt t="66287" x="1371600" y="3530600"/>
          <p14:tracePt t="66291" x="1371600" y="3536950"/>
          <p14:tracePt t="66300" x="1371600" y="3549650"/>
          <p14:tracePt t="66317" x="1371600" y="3556000"/>
          <p14:tracePt t="66332" x="1371600" y="3568700"/>
          <p14:tracePt t="66349" x="1358900" y="3594100"/>
          <p14:tracePt t="66365" x="1358900" y="3600450"/>
          <p14:tracePt t="66382" x="1352550" y="3619500"/>
          <p14:tracePt t="66399" x="1339850" y="3651250"/>
          <p14:tracePt t="66415" x="1333500" y="3657600"/>
          <p14:tracePt t="66432" x="1327150" y="3676650"/>
          <p14:tracePt t="66448" x="1301750" y="3695700"/>
          <p14:tracePt t="66465" x="1289050" y="3695700"/>
          <p14:tracePt t="66482" x="1250950" y="3714750"/>
          <p14:tracePt t="66498" x="1238250" y="3727450"/>
          <p14:tracePt t="66515" x="1206500" y="3740150"/>
          <p14:tracePt t="66532" x="1136650" y="3759200"/>
          <p14:tracePt t="66548" x="1123950" y="3765550"/>
          <p14:tracePt t="66609" x="1117600" y="3778250"/>
          <p14:tracePt t="66629" x="1117600" y="3784600"/>
          <p14:tracePt t="66639" x="1117600" y="3790950"/>
          <p14:tracePt t="66649" x="1143000" y="3810000"/>
          <p14:tracePt t="66665" x="1155700" y="3829050"/>
          <p14:tracePt t="66681" x="1231900" y="3841750"/>
          <p14:tracePt t="66698" x="1282700" y="3848100"/>
          <p14:tracePt t="66715" x="1333500" y="3854450"/>
          <p14:tracePt t="66732" x="1409700" y="3860800"/>
          <p14:tracePt t="66748" x="1428750" y="3860800"/>
          <p14:tracePt t="66765" x="1460500" y="3860800"/>
          <p14:tracePt t="66782" x="1479550" y="3860800"/>
          <p14:tracePt t="66798" x="1498600" y="3860800"/>
          <p14:tracePt t="66815" x="1549400" y="3860800"/>
          <p14:tracePt t="66832" x="1606550" y="3854450"/>
          <p14:tracePt t="66848" x="1631950" y="3848100"/>
          <p14:tracePt t="66865" x="1689100" y="3835400"/>
          <p14:tracePt t="66882" x="1778000" y="3829050"/>
          <p14:tracePt t="66898" x="1860550" y="3829050"/>
          <p14:tracePt t="66915" x="1898650" y="3822700"/>
          <p14:tracePt t="66932" x="1955800" y="3822700"/>
          <p14:tracePt t="66948" x="1968500" y="3822700"/>
          <p14:tracePt t="66965" x="1987550" y="3822700"/>
          <p14:tracePt t="66981" x="2032000" y="3822700"/>
          <p14:tracePt t="66998" x="2063750" y="3822700"/>
          <p14:tracePt t="67015" x="2152650" y="3829050"/>
          <p14:tracePt t="67032" x="2216150" y="3829050"/>
          <p14:tracePt t="67048" x="2260600" y="3835400"/>
          <p14:tracePt t="67065" x="2355850" y="3835400"/>
          <p14:tracePt t="67082" x="2501900" y="3835400"/>
          <p14:tracePt t="67098" x="2571750" y="3835400"/>
          <p14:tracePt t="67115" x="2654300" y="3835400"/>
          <p14:tracePt t="67131" x="2679700" y="3835400"/>
          <p14:tracePt t="67148" x="2762250" y="3848100"/>
          <p14:tracePt t="67165" x="2800350" y="3848100"/>
          <p14:tracePt t="67181" x="2857500" y="3848100"/>
          <p14:tracePt t="67198" x="2940050" y="3860800"/>
          <p14:tracePt t="67215" x="3054350" y="3873500"/>
          <p14:tracePt t="67232" x="3111500" y="3892550"/>
          <p14:tracePt t="67248" x="3200400" y="3917950"/>
          <p14:tracePt t="67265" x="3276600" y="3930650"/>
          <p14:tracePt t="67281" x="3333750" y="3937000"/>
          <p14:tracePt t="67298" x="3397250" y="3956050"/>
          <p14:tracePt t="67314" x="3422650" y="3956050"/>
          <p14:tracePt t="67331" x="3435350" y="3962400"/>
          <p14:tracePt t="67348" x="3460750" y="3968750"/>
          <p14:tracePt t="67364" x="3498850" y="3981450"/>
          <p14:tracePt t="67381" x="3587750" y="3994150"/>
          <p14:tracePt t="67398" x="3644900" y="4006850"/>
          <p14:tracePt t="67414" x="3663950" y="4006850"/>
          <p14:tracePt t="67431" x="3740150" y="4006850"/>
          <p14:tracePt t="67448" x="3759200" y="4006850"/>
          <p14:tracePt t="67464" x="3778250" y="4006850"/>
          <p14:tracePt t="67481" x="3803650" y="4006850"/>
          <p14:tracePt t="67498" x="3822700" y="4000500"/>
          <p14:tracePt t="67515" x="3848100" y="3987800"/>
          <p14:tracePt t="67531" x="3873500" y="3975100"/>
          <p14:tracePt t="67548" x="3937000" y="3943350"/>
          <p14:tracePt t="67564" x="3981450" y="3937000"/>
          <p14:tracePt t="67581" x="4038600" y="3924300"/>
          <p14:tracePt t="67584" x="4057650" y="3924300"/>
          <p14:tracePt t="67598" x="4095750" y="3917950"/>
          <p14:tracePt t="67614" x="4140200" y="3917950"/>
          <p14:tracePt t="67631" x="4171950" y="3917950"/>
          <p14:tracePt t="67648" x="4178300" y="3917950"/>
          <p14:tracePt t="67729" x="4184650" y="3905250"/>
          <p14:tracePt t="67745" x="4184650" y="3898900"/>
          <p14:tracePt t="67765" x="4184650" y="3892550"/>
          <p14:tracePt t="67779" x="4178300" y="3886200"/>
          <p14:tracePt t="67793" x="4171950" y="3886200"/>
          <p14:tracePt t="67806" x="4152900" y="3879850"/>
          <p14:tracePt t="67820" x="4121150" y="3860800"/>
          <p14:tracePt t="67833" x="4114800" y="3860800"/>
          <p14:tracePt t="67847" x="4095750" y="3860800"/>
          <p14:tracePt t="67864" x="4070350" y="3860800"/>
          <p14:tracePt t="67881" x="4044950" y="3860800"/>
          <p14:tracePt t="67897" x="4032250" y="3860800"/>
          <p14:tracePt t="67914" x="4019550" y="3860800"/>
          <p14:tracePt t="67931" x="4006850" y="3867150"/>
          <p14:tracePt t="67947" x="3981450" y="3879850"/>
          <p14:tracePt t="67964" x="3968750" y="3886200"/>
          <p14:tracePt t="67981" x="3943350" y="3905250"/>
          <p14:tracePt t="67998" x="3924300" y="3917950"/>
          <p14:tracePt t="68014" x="3924300" y="3924300"/>
          <p14:tracePt t="68031" x="3917950" y="3924300"/>
          <p14:tracePt t="68064" x="3917950" y="3930650"/>
          <p14:tracePt t="68081" x="3911600" y="3937000"/>
          <p14:tracePt t="68097" x="3911600" y="3956050"/>
          <p14:tracePt t="68114" x="3911600" y="3968750"/>
          <p14:tracePt t="68131" x="3911600" y="3981450"/>
          <p14:tracePt t="68147" x="3911600" y="4000500"/>
          <p14:tracePt t="68164" x="3911600" y="4013200"/>
          <p14:tracePt t="68197" x="3911600" y="4038600"/>
          <p14:tracePt t="68216" x="3911600" y="4057650"/>
          <p14:tracePt t="68231" x="3917950" y="4064000"/>
          <p14:tracePt t="68247" x="3924300" y="4076700"/>
          <p14:tracePt t="68264" x="3937000" y="4083050"/>
          <p14:tracePt t="68281" x="3943350" y="4083050"/>
          <p14:tracePt t="68297" x="3949700" y="4089400"/>
          <p14:tracePt t="68314" x="3962400" y="4102100"/>
          <p14:tracePt t="68347" x="3975100" y="4102100"/>
          <p14:tracePt t="68364" x="3981450" y="4102100"/>
          <p14:tracePt t="68397" x="3994150" y="4102100"/>
          <p14:tracePt t="68414" x="4006850" y="4102100"/>
          <p14:tracePt t="68430" x="4032250" y="4102100"/>
          <p14:tracePt t="68447" x="4057650" y="4102100"/>
          <p14:tracePt t="68465" x="4095750" y="4102100"/>
          <p14:tracePt t="68480" x="4127500" y="4102100"/>
          <p14:tracePt t="68497" x="4152900" y="4102100"/>
          <p14:tracePt t="68514" x="4165600" y="4102100"/>
          <p14:tracePt t="68530" x="4171950" y="4095750"/>
          <p14:tracePt t="68581" x="4178300" y="4095750"/>
          <p14:tracePt t="68595" x="4184650" y="4095750"/>
          <p14:tracePt t="68608" x="4197350" y="4089400"/>
          <p14:tracePt t="68622" x="4210050" y="4076700"/>
          <p14:tracePt t="68636" x="4235450" y="4076700"/>
          <p14:tracePt t="68650" x="4241800" y="4076700"/>
          <p14:tracePt t="68665" x="4248150" y="4070350"/>
          <p14:tracePt t="68680" x="4260850" y="4057650"/>
          <p14:tracePt t="68703" x="4267200" y="4051300"/>
          <p14:tracePt t="68717" x="4267200" y="4044950"/>
          <p14:tracePt t="68732" x="4267200" y="4032250"/>
          <p14:tracePt t="68747" x="4267200" y="4025900"/>
          <p14:tracePt t="68764" x="4267200" y="4000500"/>
          <p14:tracePt t="68780" x="4267200" y="3981450"/>
          <p14:tracePt t="68797" x="4267200" y="3968750"/>
          <p14:tracePt t="68813" x="4260850" y="3956050"/>
          <p14:tracePt t="68830" x="4260850" y="3930650"/>
          <p14:tracePt t="68846" x="4254500" y="3924300"/>
          <p14:tracePt t="68863" x="4241800" y="3911600"/>
          <p14:tracePt t="68880" x="4241800" y="3898900"/>
          <p14:tracePt t="68897" x="4229100" y="3886200"/>
          <p14:tracePt t="68913" x="4216400" y="3873500"/>
          <p14:tracePt t="68930" x="4203700" y="3854450"/>
          <p14:tracePt t="68947" x="4197350" y="3854450"/>
          <p14:tracePt t="68963" x="4191000" y="3848100"/>
          <p14:tracePt t="68981" x="4171950" y="3841750"/>
          <p14:tracePt t="68997" x="4165600" y="3841750"/>
          <p14:tracePt t="69014" x="4159250" y="3841750"/>
          <p14:tracePt t="69030" x="4152900" y="3841750"/>
          <p14:tracePt t="69077" x="4146550" y="3841750"/>
          <p14:tracePt t="69090" x="4133850" y="3841750"/>
          <p14:tracePt t="69126" x="4121150" y="3841750"/>
          <p14:tracePt t="69147" x="4114800" y="3841750"/>
          <p14:tracePt t="69160" x="4108450" y="3841750"/>
          <p14:tracePt t="69173" x="4095750" y="3835400"/>
          <p14:tracePt t="69193" x="4089400" y="3835400"/>
          <p14:tracePt t="69206" x="4083050" y="3835400"/>
          <p14:tracePt t="69218" x="4064000" y="3835400"/>
          <p14:tracePt t="69233" x="4051300" y="3835400"/>
          <p14:tracePt t="69247" x="4044950" y="3835400"/>
          <p14:tracePt t="69263" x="4025900" y="3835400"/>
          <p14:tracePt t="69280" x="4013200" y="3835400"/>
          <p14:tracePt t="69297" x="4000500" y="3835400"/>
          <p14:tracePt t="69313" x="3975100" y="3848100"/>
          <p14:tracePt t="69363" x="3962400" y="3854450"/>
          <p14:tracePt t="69383" x="3956050" y="3860800"/>
          <p14:tracePt t="69395" x="3943350" y="3867150"/>
          <p14:tracePt t="69407" x="3943350" y="3873500"/>
          <p14:tracePt t="69418" x="3937000" y="3879850"/>
          <p14:tracePt t="69430" x="3930650" y="3886200"/>
          <p14:tracePt t="69446" x="3930650" y="3892550"/>
          <p14:tracePt t="69463" x="3930650" y="3898900"/>
          <p14:tracePt t="69489" x="3924300" y="3905250"/>
          <p14:tracePt t="69500" x="3924300" y="3911600"/>
          <p14:tracePt t="69513" x="3924300" y="3917950"/>
          <p14:tracePt t="69530" x="3924300" y="3924300"/>
          <p14:tracePt t="69546" x="3924300" y="3943350"/>
          <p14:tracePt t="69563" x="3917950" y="3956050"/>
          <p14:tracePt t="69580" x="3917950" y="3968750"/>
          <p14:tracePt t="69596" x="3917950" y="3987800"/>
          <p14:tracePt t="69613" x="3917950" y="3994150"/>
          <p14:tracePt t="69630" x="3917950" y="4000500"/>
          <p14:tracePt t="69646" x="3917950" y="4006850"/>
          <p14:tracePt t="69677" x="3917950" y="4013200"/>
          <p14:tracePt t="69688" x="3917950" y="4019550"/>
          <p14:tracePt t="69699" x="3917950" y="4025900"/>
          <p14:tracePt t="69713" x="3917950" y="4032250"/>
          <p14:tracePt t="69729" x="3930650" y="4038600"/>
          <p14:tracePt t="69747" x="3949700" y="4064000"/>
          <p14:tracePt t="69763" x="3987800" y="4076700"/>
          <p14:tracePt t="69779" x="4000500" y="4076700"/>
          <p14:tracePt t="69796" x="4013200" y="4089400"/>
          <p14:tracePt t="69813" x="4032250" y="4089400"/>
          <p14:tracePt t="69829" x="4038600" y="4089400"/>
          <p14:tracePt t="69846" x="4057650" y="4089400"/>
          <p14:tracePt t="69863" x="4076700" y="4095750"/>
          <p14:tracePt t="69879" x="4114800" y="4095750"/>
          <p14:tracePt t="69896" x="4133850" y="4102100"/>
          <p14:tracePt t="69913" x="4146550" y="4102100"/>
          <p14:tracePt t="69929" x="4171950" y="4102100"/>
          <p14:tracePt t="69946" x="4178300" y="4102100"/>
          <p14:tracePt t="69963" x="4191000" y="4114800"/>
          <p14:tracePt t="70077" x="4197350" y="4114800"/>
          <p14:tracePt t="70095" x="4210050" y="4114800"/>
          <p14:tracePt t="70125" x="4216400" y="4114800"/>
          <p14:tracePt t="70139" x="4222750" y="4114800"/>
          <p14:tracePt t="70155" x="4229100" y="4114800"/>
          <p14:tracePt t="70205" x="4241800" y="4114800"/>
          <p14:tracePt t="70218" x="4254500" y="4108450"/>
          <p14:tracePt t="70229" x="4260850" y="4102100"/>
          <p14:tracePt t="70246" x="4273550" y="4089400"/>
          <p14:tracePt t="70263" x="4305300" y="4057650"/>
          <p14:tracePt t="70279" x="4311650" y="4051300"/>
          <p14:tracePt t="70296" x="4318000" y="4038600"/>
          <p14:tracePt t="70312" x="4349750" y="3994150"/>
          <p14:tracePt t="70346" x="4349750" y="3981450"/>
          <p14:tracePt t="70362" x="4349750" y="3962400"/>
          <p14:tracePt t="70379" x="4349750" y="3930650"/>
          <p14:tracePt t="70396" x="4349750" y="3924300"/>
          <p14:tracePt t="70429" x="4349750" y="3911600"/>
          <p14:tracePt t="70446" x="4305300" y="3879850"/>
          <p14:tracePt t="70462" x="4286250" y="3873500"/>
          <p14:tracePt t="70479" x="4273550" y="3867150"/>
          <p14:tracePt t="70495" x="4260850" y="3854450"/>
          <p14:tracePt t="70512" x="4235450" y="3848100"/>
          <p14:tracePt t="70529" x="4222750" y="3835400"/>
          <p14:tracePt t="70545" x="4184650" y="3822700"/>
          <p14:tracePt t="70562" x="4159250" y="3816350"/>
          <p14:tracePt t="70579" x="4108450" y="3816350"/>
          <p14:tracePt t="70595" x="4095750" y="3816350"/>
          <p14:tracePt t="70612" x="4089400" y="3816350"/>
          <p14:tracePt t="70628" x="4064000" y="3816350"/>
          <p14:tracePt t="70645" x="4032250" y="3816350"/>
          <p14:tracePt t="70662" x="4013200" y="3816350"/>
          <p14:tracePt t="70678" x="3981450" y="3822700"/>
          <p14:tracePt t="70695" x="3968750" y="3829050"/>
          <p14:tracePt t="70712" x="3943350" y="3841750"/>
          <p14:tracePt t="70729" x="3937000" y="3848100"/>
          <p14:tracePt t="70745" x="3917950" y="3873500"/>
          <p14:tracePt t="70762" x="3917950" y="3892550"/>
          <p14:tracePt t="70779" x="3911600" y="3898900"/>
          <p14:tracePt t="70796" x="3911600" y="3930650"/>
          <p14:tracePt t="70812" x="3911600" y="3943350"/>
          <p14:tracePt t="70829" x="3911600" y="3968750"/>
          <p14:tracePt t="70845" x="3911600" y="3981450"/>
          <p14:tracePt t="70862" x="3924300" y="4013200"/>
          <p14:tracePt t="70879" x="3930650" y="4025900"/>
          <p14:tracePt t="70895" x="3981450" y="4057650"/>
          <p14:tracePt t="70912" x="4032250" y="4089400"/>
          <p14:tracePt t="70929" x="4070350" y="4108450"/>
          <p14:tracePt t="70945" x="4108450" y="4127500"/>
          <p14:tracePt t="70978" x="4114800" y="4127500"/>
          <p14:tracePt t="71064" x="4133850" y="4127500"/>
          <p14:tracePt t="71076" x="4140200" y="4127500"/>
          <p14:tracePt t="71089" x="4159250" y="4127500"/>
          <p14:tracePt t="71102" x="4184650" y="4121150"/>
          <p14:tracePt t="71185" x="4191000" y="4121150"/>
          <p14:tracePt t="71200" x="4197350" y="4114800"/>
          <p14:tracePt t="71217" x="4203700" y="4108450"/>
          <p14:tracePt t="71231" x="4210050" y="4108450"/>
          <p14:tracePt t="71255" x="4216400" y="4108450"/>
          <p14:tracePt t="72909" x="4222750" y="4108450"/>
          <p14:tracePt t="72926" x="4229100" y="4102100"/>
          <p14:tracePt t="72939" x="4229100" y="4089400"/>
          <p14:tracePt t="72953" x="4229100" y="4070350"/>
          <p14:tracePt t="72969" x="4229100" y="4038600"/>
          <p14:tracePt t="72980" x="4229100" y="4032250"/>
          <p14:tracePt t="72994" x="4229100" y="4025900"/>
          <p14:tracePt t="73010" x="4229100" y="4006850"/>
          <p14:tracePt t="73027" x="4229100" y="3987800"/>
          <p14:tracePt t="73044" x="4229100" y="3981450"/>
          <p14:tracePt t="73060" x="4229100" y="3968750"/>
          <p14:tracePt t="73077" x="4229100" y="3956050"/>
          <p14:tracePt t="73093" x="4229100" y="3949700"/>
          <p14:tracePt t="73110" x="4229100" y="3943350"/>
          <p14:tracePt t="73127" x="4229100" y="3930650"/>
          <p14:tracePt t="73168" x="4229100" y="3924300"/>
          <p14:tracePt t="73207" x="4222750" y="3917950"/>
          <p14:tracePt t="73234" x="4216400" y="3917950"/>
          <p14:tracePt t="73248" x="4197350" y="3911600"/>
          <p14:tracePt t="73263" x="4191000" y="3911600"/>
          <p14:tracePt t="73278" x="4165600" y="3911600"/>
          <p14:tracePt t="73294" x="4152900" y="3911600"/>
          <p14:tracePt t="73310" x="4146550" y="3911600"/>
          <p14:tracePt t="73327" x="4133850" y="3911600"/>
          <p14:tracePt t="73343" x="4108450" y="3911600"/>
          <p14:tracePt t="73360" x="4089400" y="3911600"/>
          <p14:tracePt t="73377" x="4064000" y="3911600"/>
          <p14:tracePt t="73393" x="4006850" y="3924300"/>
          <p14:tracePt t="73410" x="3994150" y="3924300"/>
          <p14:tracePt t="73455" x="3994150" y="3930650"/>
          <p14:tracePt t="73486" x="3987800" y="3937000"/>
          <p14:tracePt t="73498" x="3981450" y="3937000"/>
          <p14:tracePt t="73516" x="3981450" y="3943350"/>
          <p14:tracePt t="73529" x="3981450" y="3956050"/>
          <p14:tracePt t="73543" x="3981450" y="3962400"/>
          <p14:tracePt t="73560" x="3981450" y="3975100"/>
          <p14:tracePt t="73577" x="3981450" y="3987800"/>
          <p14:tracePt t="73593" x="3981450" y="4013200"/>
          <p14:tracePt t="73610" x="3994150" y="4032250"/>
          <p14:tracePt t="73627" x="4013200" y="4051300"/>
          <p14:tracePt t="73643" x="4025900" y="4076700"/>
          <p14:tracePt t="73660" x="4038600" y="4076700"/>
          <p14:tracePt t="73676" x="4051300" y="4108450"/>
          <p14:tracePt t="73693" x="4057650" y="4108450"/>
          <p14:tracePt t="73710" x="4064000" y="4114800"/>
          <p14:tracePt t="73970" x="4064000" y="4121150"/>
          <p14:tracePt t="73983" x="4089400" y="4140200"/>
          <p14:tracePt t="73996" x="4089400" y="4146550"/>
          <p14:tracePt t="74010" x="4140200" y="4171950"/>
          <p14:tracePt t="74026" x="4184650" y="4203700"/>
          <p14:tracePt t="74043" x="4235450" y="4229100"/>
          <p14:tracePt t="74060" x="4305300" y="4248150"/>
          <p14:tracePt t="74076" x="4337050" y="4260850"/>
          <p14:tracePt t="74079" x="4356100" y="4260850"/>
          <p14:tracePt t="74094" x="4368800" y="4267200"/>
          <p14:tracePt t="74110" x="4394200" y="4267200"/>
          <p14:tracePt t="74126" x="4400550" y="4267200"/>
          <p14:tracePt t="74143" x="4406900" y="4267200"/>
          <p14:tracePt t="74292" x="4413250" y="4273550"/>
          <p14:tracePt t="74308" x="4425950" y="4273550"/>
          <p14:tracePt t="74320" x="4432300" y="4273550"/>
          <p14:tracePt t="74334" x="4457700" y="4279900"/>
          <p14:tracePt t="74347" x="4514850" y="4286250"/>
          <p14:tracePt t="74360" x="4521200" y="4298950"/>
          <p14:tracePt t="74376" x="4610100" y="4298950"/>
          <p14:tracePt t="74393" x="4635500" y="4305300"/>
          <p14:tracePt t="74410" x="4654550" y="4305300"/>
          <p14:tracePt t="74426" x="4667250" y="4305300"/>
          <p14:tracePt t="74443" x="4686300" y="4311650"/>
          <p14:tracePt t="74459" x="4699000" y="4311650"/>
          <p14:tracePt t="74476" x="4724400" y="4311650"/>
          <p14:tracePt t="74493" x="4756150" y="4311650"/>
          <p14:tracePt t="74510" x="4845050" y="4298950"/>
          <p14:tracePt t="74526" x="4908550" y="4292600"/>
          <p14:tracePt t="74543" x="4997450" y="4279900"/>
          <p14:tracePt t="74560" x="5060950" y="4260850"/>
          <p14:tracePt t="74576" x="5111750" y="4241800"/>
          <p14:tracePt t="74593" x="5156200" y="4216400"/>
          <p14:tracePt t="74609" x="5162550" y="4210050"/>
          <p14:tracePt t="74742" x="5149850" y="4222750"/>
          <p14:tracePt t="74755" x="5130800" y="4235450"/>
          <p14:tracePt t="74768" x="5080000" y="4267200"/>
          <p14:tracePt t="74782" x="5035550" y="4292600"/>
          <p14:tracePt t="74795" x="4972050" y="4305300"/>
          <p14:tracePt t="74809" x="4908550" y="4330700"/>
          <p14:tracePt t="74826" x="4851400" y="4337050"/>
          <p14:tracePt t="74842" x="4826000" y="4356100"/>
          <p14:tracePt t="74859" x="4781550" y="4356100"/>
          <p14:tracePt t="74903" x="4775200" y="4356100"/>
          <p14:tracePt t="74922" x="4768850" y="4356100"/>
          <p14:tracePt t="75004" x="4762500" y="4356100"/>
          <p14:tracePt t="75028" x="4743450" y="4356100"/>
          <p14:tracePt t="75038" x="4737100" y="4356100"/>
          <p14:tracePt t="75049" x="4718050" y="4356100"/>
          <p14:tracePt t="75059" x="4699000" y="4362450"/>
          <p14:tracePt t="75076" x="4660900" y="4368800"/>
          <p14:tracePt t="75092" x="4648200" y="4368800"/>
          <p14:tracePt t="75109" x="4610100" y="4375150"/>
          <p14:tracePt t="75126" x="4597400" y="4375150"/>
          <p14:tracePt t="75142" x="4591050" y="4381500"/>
          <p14:tracePt t="75316" x="4584700" y="4381500"/>
          <p14:tracePt t="75327" x="4572000" y="4381500"/>
          <p14:tracePt t="75342" x="4559300" y="4381500"/>
          <p14:tracePt t="75359" x="4521200" y="4381500"/>
          <p14:tracePt t="75375" x="4489450" y="4381500"/>
          <p14:tracePt t="75392" x="4457700" y="4381500"/>
          <p14:tracePt t="75409" x="4451350" y="4381500"/>
          <p14:tracePt t="75425" x="4425950" y="4381500"/>
          <p14:tracePt t="75544" x="4419600" y="4381500"/>
          <p14:tracePt t="75558" x="4419600" y="4375150"/>
          <p14:tracePt t="75569" x="4425950" y="4375150"/>
          <p14:tracePt t="75580" x="4432300" y="4362450"/>
          <p14:tracePt t="75592" x="4438650" y="4356100"/>
          <p14:tracePt t="75609" x="4451350" y="4356100"/>
          <p14:tracePt t="75625" x="4464050" y="4343400"/>
          <p14:tracePt t="75642" x="4470400" y="4337050"/>
          <p14:tracePt t="75659" x="4489450" y="4318000"/>
          <p14:tracePt t="75675" x="4495800" y="4311650"/>
          <p14:tracePt t="75709" x="4508500" y="4305300"/>
          <p14:tracePt t="75790" x="4508500" y="4298950"/>
          <p14:tracePt t="75810" x="4508500" y="4292600"/>
          <p14:tracePt t="75820" x="4508500" y="4286250"/>
          <p14:tracePt t="75832" x="4508500" y="4260850"/>
          <p14:tracePt t="75844" x="4508500" y="4254500"/>
          <p14:tracePt t="75858" x="4502150" y="4229100"/>
          <p14:tracePt t="75876" x="4476750" y="4197350"/>
          <p14:tracePt t="75892" x="4432300" y="4152900"/>
          <p14:tracePt t="75908" x="4330700" y="4121150"/>
          <p14:tracePt t="75925" x="4210050" y="4095750"/>
          <p14:tracePt t="75942" x="4083050" y="4095750"/>
          <p14:tracePt t="75958" x="3937000" y="4095750"/>
          <p14:tracePt t="75975" x="3848100" y="4095750"/>
          <p14:tracePt t="75991" x="3644900" y="4152900"/>
          <p14:tracePt t="76008" x="3549650" y="4184650"/>
          <p14:tracePt t="76025" x="3429000" y="4222750"/>
          <p14:tracePt t="76042" x="3219450" y="4286250"/>
          <p14:tracePt t="76058" x="3073400" y="4349750"/>
          <p14:tracePt t="76075" x="2971800" y="4368800"/>
          <p14:tracePt t="76092" x="2901950" y="4400550"/>
          <p14:tracePt t="76108" x="2844800" y="4413250"/>
          <p14:tracePt t="76125" x="2781300" y="4419600"/>
          <p14:tracePt t="76142" x="2730500" y="4438650"/>
          <p14:tracePt t="76158" x="2673350" y="4457700"/>
          <p14:tracePt t="76175" x="2641600" y="4470400"/>
          <p14:tracePt t="76192" x="2546350" y="4483100"/>
          <p14:tracePt t="76208" x="2406650" y="4483100"/>
          <p14:tracePt t="76225" x="2324100" y="4483100"/>
          <p14:tracePt t="76241" x="2197100" y="4483100"/>
          <p14:tracePt t="76258" x="2101850" y="4483100"/>
          <p14:tracePt t="76275" x="1898650" y="4470400"/>
          <p14:tracePt t="76291" x="1835150" y="4470400"/>
          <p14:tracePt t="76308" x="1790700" y="4457700"/>
          <p14:tracePt t="76325" x="1758950" y="4451350"/>
          <p14:tracePt t="76358" x="1746250" y="4451350"/>
          <p14:tracePt t="76375" x="1733550" y="4445000"/>
          <p14:tracePt t="76392" x="1720850" y="4445000"/>
          <p14:tracePt t="76408" x="1676400" y="4432300"/>
          <p14:tracePt t="76425" x="1638300" y="4406900"/>
          <p14:tracePt t="76441" x="1574800" y="4387850"/>
          <p14:tracePt t="76458" x="1543050" y="4368800"/>
          <p14:tracePt t="76475" x="1466850" y="4318000"/>
          <p14:tracePt t="76491" x="1447800" y="4305300"/>
          <p14:tracePt t="76508" x="1435100" y="4292600"/>
          <p14:tracePt t="76525" x="1416050" y="4267200"/>
          <p14:tracePt t="76541" x="1390650" y="4241800"/>
          <p14:tracePt t="76558" x="1377950" y="4229100"/>
          <p14:tracePt t="76575" x="1365250" y="4216400"/>
          <p14:tracePt t="76591" x="1352550" y="4210050"/>
          <p14:tracePt t="76608" x="1352550" y="4197350"/>
          <p14:tracePt t="76624" x="1333500" y="4184650"/>
          <p14:tracePt t="76641" x="1320800" y="4152900"/>
          <p14:tracePt t="76658" x="1301750" y="4140200"/>
          <p14:tracePt t="76675" x="1289050" y="4127500"/>
          <p14:tracePt t="76708" x="1282700" y="4121150"/>
          <p14:tracePt t="76747" x="1276350" y="4108450"/>
          <p14:tracePt t="76793" x="1270000" y="4108450"/>
          <p14:tracePt t="76839" x="1263650" y="4108450"/>
          <p14:tracePt t="76873" x="1250950" y="4108450"/>
          <p14:tracePt t="76879" x="1244600" y="4108450"/>
          <p14:tracePt t="76899" x="1238250" y="4108450"/>
          <p14:tracePt t="76909" x="1225550" y="4108450"/>
          <p14:tracePt t="76939" x="1212850" y="4108450"/>
          <p14:tracePt t="76945" x="1206500" y="4108450"/>
          <p14:tracePt t="76959" x="1200150" y="4108450"/>
          <p14:tracePt t="76974" x="1187450" y="4108450"/>
          <p14:tracePt t="76990" x="1181100" y="4108450"/>
          <p14:tracePt t="77007" x="1174750" y="4108450"/>
          <p14:tracePt t="77192" x="1168400" y="4102100"/>
          <p14:tracePt t="77460" x="1181100" y="4108450"/>
          <p14:tracePt t="77470" x="1193800" y="4121150"/>
          <p14:tracePt t="77480" x="1200150" y="4121150"/>
          <p14:tracePt t="77496" x="1206500" y="4121150"/>
          <p14:tracePt t="77507" x="1212850" y="4121150"/>
          <p14:tracePt t="77524" x="1225550" y="4121150"/>
          <p14:tracePt t="77541" x="1231900" y="4121150"/>
          <p14:tracePt t="77600" x="1238250" y="4121150"/>
          <p14:tracePt t="77606" x="1244600" y="4121150"/>
          <p14:tracePt t="77623" x="1250950" y="4121150"/>
          <p14:tracePt t="77631" x="1257300" y="4121150"/>
          <p14:tracePt t="77645" x="1270000" y="4121150"/>
          <p14:tracePt t="77681" x="1276350" y="4121150"/>
          <p14:tracePt t="77686" x="1289050" y="4121150"/>
          <p14:tracePt t="77696" x="1295400" y="4121150"/>
          <p14:tracePt t="77707" x="1314450" y="4121150"/>
          <p14:tracePt t="77724" x="1320800" y="4121150"/>
          <p14:tracePt t="77740" x="1339850" y="4121150"/>
          <p14:tracePt t="77757" x="1346200" y="4121150"/>
          <p14:tracePt t="77774" x="1352550" y="4121150"/>
          <p14:tracePt t="77790" x="1365250" y="4121150"/>
          <p14:tracePt t="77808" x="1390650" y="4121150"/>
          <p14:tracePt t="77824" x="1403350" y="4121150"/>
          <p14:tracePt t="77841" x="1416050" y="4121150"/>
          <p14:tracePt t="77858" x="1441450" y="4121150"/>
          <p14:tracePt t="77905" x="1447800" y="4121150"/>
          <p14:tracePt t="77914" x="1454150" y="4121150"/>
          <p14:tracePt t="77934" x="1460500" y="4114800"/>
          <p14:tracePt t="77951" x="1473200" y="4114800"/>
          <p14:tracePt t="77960" x="1485900" y="4102100"/>
          <p14:tracePt t="77990" x="1492250" y="4095750"/>
          <p14:tracePt t="78156" x="1498600" y="4095750"/>
          <p14:tracePt t="78171" x="1479550" y="4102100"/>
          <p14:tracePt t="78182" x="1466850" y="4108450"/>
          <p14:tracePt t="78196" x="1435100" y="4121150"/>
          <p14:tracePt t="78207" x="1416050" y="4121150"/>
          <p14:tracePt t="78223" x="1365250" y="4127500"/>
          <p14:tracePt t="78240" x="1346200" y="4133850"/>
          <p14:tracePt t="78257" x="1320800" y="4133850"/>
          <p14:tracePt t="78273" x="1308100" y="4133850"/>
          <p14:tracePt t="78290" x="1282700" y="4140200"/>
          <p14:tracePt t="78307" x="1263650" y="4140200"/>
          <p14:tracePt t="78323" x="1238250" y="4140200"/>
          <p14:tracePt t="78341" x="1212850" y="4140200"/>
          <p14:tracePt t="78357" x="1187450" y="4140200"/>
          <p14:tracePt t="78373" x="1162050" y="4140200"/>
          <p14:tracePt t="78391" x="1155700" y="4140200"/>
          <p14:tracePt t="78423" x="1143000" y="4140200"/>
          <p14:tracePt t="78440" x="1136650" y="4140200"/>
          <p14:tracePt t="78457" x="1130300" y="4140200"/>
          <p14:tracePt t="78614" x="1136650" y="4140200"/>
          <p14:tracePt t="78630" x="1162050" y="4140200"/>
          <p14:tracePt t="78640" x="1174750" y="4140200"/>
          <p14:tracePt t="78646" x="1181100" y="4140200"/>
          <p14:tracePt t="78656" x="1212850" y="4140200"/>
          <p14:tracePt t="78673" x="1238250" y="4140200"/>
          <p14:tracePt t="78690" x="1270000" y="4140200"/>
          <p14:tracePt t="78706" x="1301750" y="4140200"/>
          <p14:tracePt t="78723" x="1339850" y="4140200"/>
          <p14:tracePt t="78740" x="1365250" y="4140200"/>
          <p14:tracePt t="78756" x="1397000" y="4140200"/>
          <p14:tracePt t="78773" x="1428750" y="4140200"/>
          <p14:tracePt t="78790" x="1447800" y="4140200"/>
          <p14:tracePt t="78806" x="1485900" y="4140200"/>
          <p14:tracePt t="78823" x="1504950" y="4133850"/>
          <p14:tracePt t="78840" x="1517650" y="4127500"/>
          <p14:tracePt t="78856" x="1536700" y="4108450"/>
          <p14:tracePt t="78890" x="1549400" y="4108450"/>
          <p14:tracePt t="79075" x="1543050" y="4108450"/>
          <p14:tracePt t="79084" x="1530350" y="4108450"/>
          <p14:tracePt t="79100" x="1511300" y="4108450"/>
          <p14:tracePt t="79110" x="1485900" y="4121150"/>
          <p14:tracePt t="79122" x="1479550" y="4121150"/>
          <p14:tracePt t="79139" x="1441450" y="4127500"/>
          <p14:tracePt t="79156" x="1428750" y="4133850"/>
          <p14:tracePt t="79173" x="1416050" y="4140200"/>
          <p14:tracePt t="79189" x="1390650" y="4140200"/>
          <p14:tracePt t="79206" x="1377950" y="4140200"/>
          <p14:tracePt t="79222" x="1371600" y="4140200"/>
          <p14:tracePt t="79239" x="1358900" y="4146550"/>
          <p14:tracePt t="79255" x="1352550" y="4146550"/>
          <p14:tracePt t="79335" x="1346200" y="4146550"/>
          <p14:tracePt t="79345" x="1339850" y="4146550"/>
          <p14:tracePt t="79355" x="1333500" y="4146550"/>
          <p14:tracePt t="79365" x="1327150" y="4146550"/>
          <p14:tracePt t="79372" x="1314450" y="4146550"/>
          <p14:tracePt t="79391" x="1301750" y="4146550"/>
          <p14:tracePt t="79405" x="1295400" y="4146550"/>
          <p14:tracePt t="79422" x="1289050" y="4146550"/>
          <p14:tracePt t="79439" x="1282700" y="4146550"/>
          <p14:tracePt t="80397" x="1276350" y="4146550"/>
          <p14:tracePt t="80446" x="1282700" y="4146550"/>
          <p14:tracePt t="80456" x="1295400" y="4146550"/>
          <p14:tracePt t="80467" x="1301750" y="4146550"/>
          <p14:tracePt t="80472" x="1314450" y="4146550"/>
          <p14:tracePt t="80488" x="1327150" y="4146550"/>
          <p14:tracePt t="80505" x="1339850" y="4146550"/>
          <p14:tracePt t="80522" x="1358900" y="4146550"/>
          <p14:tracePt t="80693" x="1352550" y="4146550"/>
          <p14:tracePt t="80704" x="1339850" y="4146550"/>
          <p14:tracePt t="80716" x="1333500" y="4146550"/>
          <p14:tracePt t="80721" x="1301750" y="4140200"/>
          <p14:tracePt t="80738" x="1276350" y="4127500"/>
          <p14:tracePt t="80754" x="1219200" y="4089400"/>
          <p14:tracePt t="80772" x="1162050" y="4038600"/>
          <p14:tracePt t="80788" x="1092200" y="3975100"/>
          <p14:tracePt t="80805" x="1047750" y="3943350"/>
          <p14:tracePt t="80822" x="996950" y="3898900"/>
          <p14:tracePt t="80838" x="952500" y="3835400"/>
          <p14:tracePt t="80854" x="908050" y="3752850"/>
          <p14:tracePt t="80871" x="882650" y="3689350"/>
          <p14:tracePt t="80888" x="812800" y="3549650"/>
          <p14:tracePt t="80904" x="755650" y="3333750"/>
          <p14:tracePt t="80921" x="730250" y="3181350"/>
          <p14:tracePt t="80938" x="730250" y="3092450"/>
          <p14:tracePt t="80954" x="730250" y="2984500"/>
          <p14:tracePt t="80971" x="730250" y="2781300"/>
          <p14:tracePt t="80988" x="730250" y="2654300"/>
          <p14:tracePt t="81004" x="730250" y="2559050"/>
          <p14:tracePt t="81021" x="730250" y="2508250"/>
          <p14:tracePt t="81037" x="730250" y="2432050"/>
          <p14:tracePt t="81054" x="730250" y="2374900"/>
          <p14:tracePt t="81071" x="749300" y="2311400"/>
          <p14:tracePt t="81088" x="787400" y="2235200"/>
          <p14:tracePt t="81104" x="812800" y="2184400"/>
          <p14:tracePt t="81121" x="844550" y="2120900"/>
          <p14:tracePt t="81137" x="882650" y="2051050"/>
          <p14:tracePt t="81154" x="889000" y="2025650"/>
          <p14:tracePt t="81171" x="895350" y="2000250"/>
          <p14:tracePt t="81187" x="920750" y="1981200"/>
          <p14:tracePt t="81204" x="920750" y="1974850"/>
          <p14:tracePt t="81221" x="920750" y="1962150"/>
          <p14:tracePt t="81237" x="927100" y="1949450"/>
          <p14:tracePt t="81254" x="933450" y="1936750"/>
          <p14:tracePt t="81271" x="939800" y="1930400"/>
          <p14:tracePt t="81288" x="946150" y="1911350"/>
          <p14:tracePt t="81305" x="946150" y="1905000"/>
          <p14:tracePt t="81321" x="946150" y="1898650"/>
          <p14:tracePt t="81338" x="952500" y="1860550"/>
          <p14:tracePt t="81355" x="952500" y="1828800"/>
          <p14:tracePt t="81371" x="958850" y="1790700"/>
          <p14:tracePt t="81388" x="958850" y="1765300"/>
          <p14:tracePt t="81471" x="958850" y="1758950"/>
          <p14:tracePt t="81495" x="958850" y="1765300"/>
          <p14:tracePt t="81500" x="952500" y="1765300"/>
          <p14:tracePt t="81510" x="927100" y="1797050"/>
          <p14:tracePt t="81521" x="901700" y="1809750"/>
          <p14:tracePt t="81537" x="869950" y="1847850"/>
          <p14:tracePt t="81554" x="819150" y="1885950"/>
          <p14:tracePt t="81571" x="774700" y="1917700"/>
          <p14:tracePt t="81587" x="755650" y="1930400"/>
          <p14:tracePt t="81604" x="736600" y="1962150"/>
          <p14:tracePt t="81620" x="730250" y="1981200"/>
          <p14:tracePt t="81637" x="730250" y="2000250"/>
          <p14:tracePt t="81654" x="723900" y="2012950"/>
          <p14:tracePt t="81671" x="723900" y="2032000"/>
          <p14:tracePt t="81688" x="723900" y="2057400"/>
          <p14:tracePt t="81704" x="723900" y="2063750"/>
          <p14:tracePt t="81738" x="730250" y="2070100"/>
          <p14:tracePt t="81823" x="736600" y="2070100"/>
          <p14:tracePt t="81833" x="742950" y="2063750"/>
          <p14:tracePt t="81843" x="749300" y="2057400"/>
          <p14:tracePt t="81854" x="749300" y="2038350"/>
          <p14:tracePt t="81871" x="749300" y="2019300"/>
          <p14:tracePt t="81888" x="755650" y="1962150"/>
          <p14:tracePt t="81904" x="755650" y="1943100"/>
          <p14:tracePt t="81921" x="762000" y="1917700"/>
          <p14:tracePt t="81938" x="768350" y="1885950"/>
          <p14:tracePt t="81954" x="774700" y="1873250"/>
          <p14:tracePt t="81971" x="781050" y="1866900"/>
          <p14:tracePt t="82004" x="781050" y="1860550"/>
          <p14:tracePt t="82131" x="781050" y="1873250"/>
          <p14:tracePt t="82141" x="768350" y="1885950"/>
          <p14:tracePt t="82158" x="755650" y="1924050"/>
          <p14:tracePt t="82167" x="742950" y="1962150"/>
          <p14:tracePt t="82171" x="730250" y="1981200"/>
          <p14:tracePt t="82187" x="717550" y="2012950"/>
          <p14:tracePt t="82204" x="704850" y="2032000"/>
          <p14:tracePt t="82221" x="692150" y="2076450"/>
          <p14:tracePt t="82237" x="692150" y="2089150"/>
          <p14:tracePt t="82254" x="692150" y="2095500"/>
          <p14:tracePt t="82383" x="698500" y="2089150"/>
          <p14:tracePt t="82393" x="698500" y="2070100"/>
          <p14:tracePt t="82409" x="698500" y="2051050"/>
          <p14:tracePt t="82421" x="698500" y="2032000"/>
          <p14:tracePt t="82438" x="698500" y="1962150"/>
          <p14:tracePt t="82454" x="698500" y="1930400"/>
          <p14:tracePt t="82470" x="717550" y="1892300"/>
          <p14:tracePt t="82487" x="717550" y="1854200"/>
          <p14:tracePt t="82504" x="723900" y="1828800"/>
          <p14:tracePt t="82521" x="730250" y="1816100"/>
          <p14:tracePt t="82605" x="730250" y="1822450"/>
          <p14:tracePt t="82615" x="730250" y="1835150"/>
          <p14:tracePt t="82625" x="730250" y="1860550"/>
          <p14:tracePt t="82641" x="730250" y="1892300"/>
          <p14:tracePt t="82655" x="730250" y="1930400"/>
          <p14:tracePt t="82670" x="723900" y="1962150"/>
          <p14:tracePt t="82687" x="723900" y="1993900"/>
          <p14:tracePt t="82704" x="717550" y="2012950"/>
          <p14:tracePt t="82720" x="717550" y="2019300"/>
          <p14:tracePt t="82737" x="711200" y="2038350"/>
          <p14:tracePt t="82897" x="711200" y="2032000"/>
          <p14:tracePt t="82909" x="711200" y="2012950"/>
          <p14:tracePt t="82913" x="711200" y="2006600"/>
          <p14:tracePt t="82923" x="711200" y="1987550"/>
          <p14:tracePt t="82936" x="711200" y="1968500"/>
          <p14:tracePt t="82953" x="711200" y="1930400"/>
          <p14:tracePt t="82969" x="711200" y="1917700"/>
          <p14:tracePt t="82986" x="711200" y="1898650"/>
          <p14:tracePt t="83069" x="711200" y="1917700"/>
          <p14:tracePt t="83085" x="711200" y="1955800"/>
          <p14:tracePt t="83095" x="711200" y="1981200"/>
          <p14:tracePt t="83103" x="711200" y="2000250"/>
          <p14:tracePt t="83120" x="711200" y="2038350"/>
          <p14:tracePt t="83137" x="711200" y="2082800"/>
          <p14:tracePt t="83154" x="711200" y="2095500"/>
          <p14:tracePt t="83241" x="711200" y="2089150"/>
          <p14:tracePt t="83247" x="711200" y="2076450"/>
          <p14:tracePt t="83257" x="711200" y="2063750"/>
          <p14:tracePt t="83270" x="711200" y="2044700"/>
          <p14:tracePt t="83286" x="685800" y="1968500"/>
          <p14:tracePt t="83303" x="679450" y="1943100"/>
          <p14:tracePt t="83320" x="679450" y="1917700"/>
          <p14:tracePt t="83417" x="679450" y="1924050"/>
          <p14:tracePt t="83423" x="679450" y="1930400"/>
          <p14:tracePt t="83437" x="679450" y="1936750"/>
          <p14:tracePt t="83453" x="679450" y="1949450"/>
          <p14:tracePt t="83470" x="679450" y="1955800"/>
          <p14:tracePt t="83580" x="679450" y="1943100"/>
          <p14:tracePt t="83584" x="679450" y="1936750"/>
          <p14:tracePt t="83595" x="679450" y="1930400"/>
          <p14:tracePt t="83603" x="679450" y="1917700"/>
          <p14:tracePt t="83715" x="679450" y="1924050"/>
          <p14:tracePt t="83721" x="679450" y="1930400"/>
          <p14:tracePt t="83741" x="679450" y="1936750"/>
          <p14:tracePt t="83745" x="679450" y="1943100"/>
          <p14:tracePt t="83851" x="679450" y="1930400"/>
          <p14:tracePt t="83861" x="679450" y="1905000"/>
          <p14:tracePt t="83869" x="679450" y="1892300"/>
          <p14:tracePt t="83886" x="679450" y="1885950"/>
          <p14:tracePt t="83963" x="673100" y="1885950"/>
          <p14:tracePt t="83973" x="673100" y="1911350"/>
          <p14:tracePt t="83983" x="673100" y="1917700"/>
          <p14:tracePt t="83987" x="673100" y="1930400"/>
          <p14:tracePt t="84003" x="673100" y="1943100"/>
          <p14:tracePt t="84019" x="673100" y="1962150"/>
          <p14:tracePt t="84036" x="673100" y="1981200"/>
          <p14:tracePt t="84053" x="673100" y="1987550"/>
          <p14:tracePt t="84069" x="673100" y="2000250"/>
          <p14:tracePt t="84149" x="673100" y="1993900"/>
          <p14:tracePt t="84159" x="673100" y="1987550"/>
          <p14:tracePt t="84169" x="673100" y="1981200"/>
          <p14:tracePt t="84186" x="673100" y="1955800"/>
          <p14:tracePt t="84203" x="679450" y="1936750"/>
          <p14:tracePt t="84265" x="685800" y="1943100"/>
          <p14:tracePt t="84270" x="692150" y="1955800"/>
          <p14:tracePt t="84279" x="698500" y="1981200"/>
          <p14:tracePt t="84286" x="698500" y="1987550"/>
          <p14:tracePt t="84302" x="704850" y="1993900"/>
          <p14:tracePt t="84319" x="711200" y="2019300"/>
          <p14:tracePt t="84386" x="717550" y="2019300"/>
          <p14:tracePt t="84391" x="723900" y="2006600"/>
          <p14:tracePt t="84402" x="730250" y="1993900"/>
          <p14:tracePt t="84419" x="730250" y="1974850"/>
          <p14:tracePt t="84436" x="730250" y="1955800"/>
          <p14:tracePt t="84511" x="730250" y="1962150"/>
          <p14:tracePt t="84523" x="730250" y="1968500"/>
          <p14:tracePt t="84527" x="730250" y="1974850"/>
          <p14:tracePt t="84537" x="730250" y="1981200"/>
          <p14:tracePt t="84643" x="730250" y="1974850"/>
          <p14:tracePt t="84649" x="730250" y="1962150"/>
          <p14:tracePt t="84729" x="730250" y="1968500"/>
          <p14:tracePt t="84739" x="736600" y="1981200"/>
          <p14:tracePt t="84749" x="736600" y="1987550"/>
          <p14:tracePt t="84755" x="736600" y="2000250"/>
          <p14:tracePt t="84769" x="736600" y="2006600"/>
          <p14:tracePt t="84845" x="742950" y="2006600"/>
          <p14:tracePt t="84855" x="742950" y="2000250"/>
          <p14:tracePt t="84865" x="742950" y="1993900"/>
          <p14:tracePt t="84941" x="742950" y="2006600"/>
          <p14:tracePt t="84952" x="742950" y="2012950"/>
          <p14:tracePt t="84955" x="762000" y="2032000"/>
          <p14:tracePt t="84969" x="762000" y="2044700"/>
          <p14:tracePt t="84985" x="774700" y="2076450"/>
          <p14:tracePt t="85002" x="774700" y="2082800"/>
          <p14:tracePt t="85051" x="781050" y="2082800"/>
          <p14:tracePt t="85062" x="781050" y="2063750"/>
          <p14:tracePt t="85071" x="781050" y="2038350"/>
          <p14:tracePt t="85085" x="781050" y="2006600"/>
          <p14:tracePt t="85102" x="781050" y="1981200"/>
          <p14:tracePt t="85118" x="781050" y="1917700"/>
          <p14:tracePt t="85135" x="781050" y="1911350"/>
          <p14:tracePt t="85177" x="781050" y="1917700"/>
          <p14:tracePt t="85185" x="781050" y="1924050"/>
          <p14:tracePt t="85202" x="787400" y="1968500"/>
          <p14:tracePt t="85219" x="800100" y="1993900"/>
          <p14:tracePt t="85235" x="800100" y="2025650"/>
          <p14:tracePt t="85252" x="800100" y="2032000"/>
          <p14:tracePt t="85285" x="812800" y="2032000"/>
          <p14:tracePt t="85303" x="812800" y="1993900"/>
          <p14:tracePt t="85319" x="812800" y="1930400"/>
          <p14:tracePt t="85335" x="812800" y="1911350"/>
          <p14:tracePt t="85352" x="812800" y="1879600"/>
          <p14:tracePt t="85368" x="806450" y="1873250"/>
          <p14:tracePt t="85402" x="806450" y="1892300"/>
          <p14:tracePt t="85418" x="806450" y="1936750"/>
          <p14:tracePt t="85435" x="812800" y="2006600"/>
          <p14:tracePt t="85452" x="819150" y="2038350"/>
          <p14:tracePt t="85468" x="825500" y="2057400"/>
          <p14:tracePt t="85511" x="831850" y="2057400"/>
          <p14:tracePt t="85521" x="831850" y="2038350"/>
          <p14:tracePt t="85535" x="831850" y="2012950"/>
          <p14:tracePt t="85552" x="831850" y="2006600"/>
          <p14:tracePt t="85587" x="831850" y="2012950"/>
          <p14:tracePt t="85601" x="857250" y="2114550"/>
          <p14:tracePt t="85618" x="882650" y="2203450"/>
          <p14:tracePt t="85635" x="908050" y="2311400"/>
          <p14:tracePt t="85652" x="971550" y="2559050"/>
          <p14:tracePt t="85668" x="1028700" y="2730500"/>
          <p14:tracePt t="85685" x="1079500" y="2863850"/>
          <p14:tracePt t="85701" x="1098550" y="2921000"/>
          <p14:tracePt t="85718" x="1123950" y="2990850"/>
          <p14:tracePt t="85735" x="1136650" y="3060700"/>
          <p14:tracePt t="85751" x="1155700" y="3181350"/>
          <p14:tracePt t="85768" x="1174750" y="3295650"/>
          <p14:tracePt t="85785" x="1181100" y="3378200"/>
          <p14:tracePt t="85801" x="1212850" y="3524250"/>
          <p14:tracePt t="85818" x="1244600" y="3644900"/>
          <p14:tracePt t="85835" x="1308100" y="3810000"/>
          <p14:tracePt t="85851" x="1352550" y="3905250"/>
          <p14:tracePt t="85868" x="1358900" y="3924300"/>
          <p14:tracePt t="85885" x="1384300" y="3975100"/>
          <p14:tracePt t="85901" x="1384300" y="3987800"/>
          <p14:tracePt t="85989" x="1384300" y="4000500"/>
          <p14:tracePt t="85999" x="1390650" y="4013200"/>
          <p14:tracePt t="86005" x="1390650" y="4019550"/>
          <p14:tracePt t="86018" x="1390650" y="4044950"/>
          <p14:tracePt t="86034" x="1409700" y="4089400"/>
          <p14:tracePt t="86051" x="1422400" y="4114800"/>
          <p14:tracePt t="86068" x="1428750" y="4121150"/>
          <p14:tracePt t="88482" x="1428750" y="4133850"/>
          <p14:tracePt t="88492" x="1435100" y="4140200"/>
          <p14:tracePt t="88499" x="1441450" y="4140200"/>
          <p14:tracePt t="88516" x="1447800" y="4152900"/>
          <p14:tracePt t="88533" x="1466850" y="4159250"/>
          <p14:tracePt t="88549" x="1479550" y="4178300"/>
          <p14:tracePt t="88566" x="1485900" y="4178300"/>
          <p14:tracePt t="88583" x="1498600" y="4191000"/>
          <p14:tracePt t="88599" x="1504950" y="4197350"/>
          <p14:tracePt t="88710" x="1517650" y="4197350"/>
          <p14:tracePt t="88724" x="1530350" y="4197350"/>
          <p14:tracePt t="88730" x="1543050" y="4197350"/>
          <p14:tracePt t="88740" x="1555750" y="4197350"/>
          <p14:tracePt t="88749" x="1587500" y="4191000"/>
          <p14:tracePt t="88766" x="1625600" y="4178300"/>
          <p14:tracePt t="88783" x="1708150" y="4165600"/>
          <p14:tracePt t="88799" x="1727200" y="4159250"/>
          <p14:tracePt t="88840" x="1739900" y="4146550"/>
          <p14:tracePt t="88866" x="1746250" y="4146550"/>
          <p14:tracePt t="88880" x="1752600" y="4140200"/>
          <p14:tracePt t="88891" x="1765300" y="4121150"/>
          <p14:tracePt t="88912" x="1771650" y="4114800"/>
          <p14:tracePt t="88916" x="1778000" y="4108450"/>
          <p14:tracePt t="88932" x="1778000" y="4102100"/>
          <p14:tracePt t="88949" x="1790700" y="4076700"/>
          <p14:tracePt t="88966" x="1797050" y="4064000"/>
          <p14:tracePt t="88982" x="1809750" y="4038600"/>
          <p14:tracePt t="88999" x="1816100" y="4025900"/>
          <p14:tracePt t="89015" x="1816100" y="4013200"/>
          <p14:tracePt t="89032" x="1816100" y="3994150"/>
          <p14:tracePt t="89049" x="1816100" y="3987800"/>
          <p14:tracePt t="89082" x="1816100" y="3981450"/>
          <p14:tracePt t="89099" x="1816100" y="3975100"/>
          <p14:tracePt t="89118" x="1809750" y="3968750"/>
          <p14:tracePt t="89174" x="1797050" y="3968750"/>
          <p14:tracePt t="89228" x="1784350" y="3968750"/>
          <p14:tracePt t="89238" x="1778000" y="3968750"/>
          <p14:tracePt t="89254" x="1765300" y="3975100"/>
          <p14:tracePt t="89264" x="1758950" y="3987800"/>
          <p14:tracePt t="89270" x="1752600" y="4000500"/>
          <p14:tracePt t="89282" x="1746250" y="4006850"/>
          <p14:tracePt t="89299" x="1739900" y="4006850"/>
          <p14:tracePt t="89315" x="1739900" y="4019550"/>
          <p14:tracePt t="89332" x="1733550" y="4032250"/>
          <p14:tracePt t="89349" x="1733550" y="4044950"/>
          <p14:tracePt t="89365" x="1733550" y="4057650"/>
          <p14:tracePt t="89382" x="1733550" y="4064000"/>
          <p14:tracePt t="89399" x="1733550" y="4089400"/>
          <p14:tracePt t="89415" x="1733550" y="4095750"/>
          <p14:tracePt t="89432" x="1733550" y="4108450"/>
          <p14:tracePt t="89449" x="1739900" y="4108450"/>
          <p14:tracePt t="89465" x="1765300" y="4133850"/>
          <p14:tracePt t="89482" x="1778000" y="4133850"/>
          <p14:tracePt t="89499" x="1797050" y="4146550"/>
          <p14:tracePt t="89515" x="1822450" y="4152900"/>
          <p14:tracePt t="89532" x="1835150" y="4171950"/>
          <p14:tracePt t="89549" x="1860550" y="4171950"/>
          <p14:tracePt t="89565" x="1885950" y="4178300"/>
          <p14:tracePt t="89586" x="1892300" y="4184650"/>
          <p14:tracePt t="89599" x="1911350" y="4184650"/>
          <p14:tracePt t="89615" x="1917700" y="4184650"/>
          <p14:tracePt t="89632" x="1930400" y="4184650"/>
          <p14:tracePt t="89648" x="1936750" y="4184650"/>
          <p14:tracePt t="89665" x="1949450" y="4184650"/>
          <p14:tracePt t="89688" x="1968500" y="4184650"/>
          <p14:tracePt t="89708" x="1981200" y="4178300"/>
          <p14:tracePt t="89715" x="1987550" y="4171950"/>
          <p14:tracePt t="89732" x="1993900" y="4159250"/>
          <p14:tracePt t="89748" x="2012950" y="4146550"/>
          <p14:tracePt t="89766" x="2019300" y="4133850"/>
          <p14:tracePt t="89782" x="2032000" y="4108450"/>
          <p14:tracePt t="89798" x="2032000" y="4102100"/>
          <p14:tracePt t="89815" x="2032000" y="4083050"/>
          <p14:tracePt t="89832" x="2032000" y="4070350"/>
          <p14:tracePt t="89848" x="2032000" y="4057650"/>
          <p14:tracePt t="89865" x="2032000" y="4038600"/>
          <p14:tracePt t="89882" x="2032000" y="4032250"/>
          <p14:tracePt t="89898" x="2032000" y="4019550"/>
          <p14:tracePt t="89932" x="2032000" y="4006850"/>
          <p14:tracePt t="89949" x="2025650" y="3981450"/>
          <p14:tracePt t="89965" x="2012950" y="3975100"/>
          <p14:tracePt t="89981" x="2006600" y="3962400"/>
          <p14:tracePt t="89998" x="2000250" y="3943350"/>
          <p14:tracePt t="90015" x="1987550" y="3937000"/>
          <p14:tracePt t="90032" x="1962150" y="3917950"/>
          <p14:tracePt t="90048" x="1930400" y="3892550"/>
          <p14:tracePt t="90065" x="1911350" y="3879850"/>
          <p14:tracePt t="90082" x="1892300" y="3873500"/>
          <p14:tracePt t="90098" x="1866900" y="3854450"/>
          <p14:tracePt t="90132" x="1854200" y="3854450"/>
          <p14:tracePt t="90165" x="1841500" y="3854450"/>
          <p14:tracePt t="90181" x="1822450" y="3860800"/>
          <p14:tracePt t="90198" x="1803400" y="3867150"/>
          <p14:tracePt t="90215" x="1803400" y="3873500"/>
          <p14:tracePt t="90231" x="1765300" y="3905250"/>
          <p14:tracePt t="90248" x="1752600" y="3924300"/>
          <p14:tracePt t="90265" x="1746250" y="3962400"/>
          <p14:tracePt t="90282" x="1746250" y="4000500"/>
          <p14:tracePt t="90298" x="1746250" y="4006850"/>
          <p14:tracePt t="90315" x="1746250" y="4019550"/>
          <p14:tracePt t="90331" x="1746250" y="4044950"/>
          <p14:tracePt t="90348" x="1746250" y="4057650"/>
          <p14:tracePt t="90365" x="1784350" y="4076700"/>
          <p14:tracePt t="90382" x="1809750" y="4089400"/>
          <p14:tracePt t="90398" x="1822450" y="4095750"/>
          <p14:tracePt t="90415" x="1841500" y="4108450"/>
          <p14:tracePt t="90450" x="1847850" y="4108450"/>
          <p14:tracePt t="90480" x="1873250" y="4108450"/>
          <p14:tracePt t="90490" x="1879600" y="4108450"/>
          <p14:tracePt t="90498" x="1885950" y="4108450"/>
          <p14:tracePt t="90515" x="1898650" y="4108450"/>
          <p14:tracePt t="90532" x="1917700" y="4108450"/>
          <p14:tracePt t="90548" x="1930400" y="4108450"/>
          <p14:tracePt t="90565" x="1936750" y="4108450"/>
          <p14:tracePt t="90598" x="1955800" y="4108450"/>
          <p14:tracePt t="90615" x="1962150" y="4108450"/>
          <p14:tracePt t="90631" x="1974850" y="4108450"/>
          <p14:tracePt t="90648" x="1987550" y="4089400"/>
          <p14:tracePt t="90664" x="1987550" y="4083050"/>
          <p14:tracePt t="90681" x="1993900" y="4070350"/>
          <p14:tracePt t="90697" x="1993900" y="4064000"/>
          <p14:tracePt t="90714" x="1993900" y="4051300"/>
          <p14:tracePt t="90731" x="1993900" y="4038600"/>
          <p14:tracePt t="90748" x="1993900" y="4025900"/>
          <p14:tracePt t="90781" x="1987550" y="4006850"/>
          <p14:tracePt t="90798" x="1968500" y="4000500"/>
          <p14:tracePt t="90814" x="1943100" y="3987800"/>
          <p14:tracePt t="90831" x="1924050" y="3975100"/>
          <p14:tracePt t="90848" x="1911350" y="3962400"/>
          <p14:tracePt t="90864" x="1898650" y="3949700"/>
          <p14:tracePt t="90881" x="1854200" y="3943350"/>
          <p14:tracePt t="90898" x="1803400" y="3937000"/>
          <p14:tracePt t="90914" x="1790700" y="3930650"/>
          <p14:tracePt t="90931" x="1784350" y="3930650"/>
          <p14:tracePt t="90984" x="1771650" y="3930650"/>
          <p14:tracePt t="90994" x="1765300" y="3930650"/>
          <p14:tracePt t="91000" x="1758950" y="3930650"/>
          <p14:tracePt t="91014" x="1739900" y="3930650"/>
          <p14:tracePt t="91031" x="1720850" y="3943350"/>
          <p14:tracePt t="91048" x="1708150" y="3975100"/>
          <p14:tracePt t="91064" x="1695450" y="4013200"/>
          <p14:tracePt t="91081" x="1695450" y="4019550"/>
          <p14:tracePt t="91098" x="1695450" y="4025900"/>
          <p14:tracePt t="91114" x="1695450" y="4032250"/>
          <p14:tracePt t="91131" x="1695450" y="4038600"/>
          <p14:tracePt t="91147" x="1695450" y="4051300"/>
          <p14:tracePt t="91164" x="1695450" y="4057650"/>
          <p14:tracePt t="91181" x="1714500" y="4076700"/>
          <p14:tracePt t="91197" x="1720850" y="4076700"/>
          <p14:tracePt t="91214" x="1739900" y="4095750"/>
          <p14:tracePt t="91231" x="1784350" y="4108450"/>
          <p14:tracePt t="91247" x="1803400" y="4108450"/>
          <p14:tracePt t="91264" x="1816100" y="4114800"/>
          <p14:tracePt t="91348" x="1828800" y="4114800"/>
          <p14:tracePt t="91368" x="1835150" y="4114800"/>
          <p14:tracePt t="91378" x="1854200" y="4114800"/>
          <p14:tracePt t="91388" x="1866900" y="4114800"/>
          <p14:tracePt t="91397" x="1879600" y="4114800"/>
          <p14:tracePt t="91414" x="1898650" y="4114800"/>
          <p14:tracePt t="91431" x="1905000" y="4114800"/>
          <p14:tracePt t="91447" x="1917700" y="4114800"/>
          <p14:tracePt t="91515" x="1936750" y="4114800"/>
          <p14:tracePt t="91524" x="1943100" y="4114800"/>
          <p14:tracePt t="91531" x="1949450" y="4114800"/>
          <p14:tracePt t="91547" x="1955800" y="4114800"/>
          <p14:tracePt t="91564" x="1968500" y="4095750"/>
          <p14:tracePt t="91580" x="1981200" y="4083050"/>
          <p14:tracePt t="91597" x="1987550" y="4076700"/>
          <p14:tracePt t="91614" x="1993900" y="4057650"/>
          <p14:tracePt t="91631" x="2000250" y="4051300"/>
          <p14:tracePt t="91647" x="2006600" y="4038600"/>
          <p14:tracePt t="91664" x="2006600" y="4032250"/>
          <p14:tracePt t="91681" x="2006600" y="4025900"/>
          <p14:tracePt t="91697" x="2006600" y="4006850"/>
          <p14:tracePt t="91714" x="2006600" y="4000500"/>
          <p14:tracePt t="91730" x="1974850" y="3943350"/>
          <p14:tracePt t="91747" x="1968500" y="3937000"/>
          <p14:tracePt t="91764" x="1955800" y="3917950"/>
          <p14:tracePt t="91781" x="1930400" y="3905250"/>
          <p14:tracePt t="91797" x="1917700" y="3898900"/>
          <p14:tracePt t="91846" x="1911350" y="3898900"/>
          <p14:tracePt t="91866" x="1898650" y="3898900"/>
          <p14:tracePt t="91886" x="1885950" y="3898900"/>
          <p14:tracePt t="91892" x="1873250" y="3905250"/>
          <p14:tracePt t="91902" x="1866900" y="3917950"/>
          <p14:tracePt t="91914" x="1854200" y="3924300"/>
          <p14:tracePt t="91930" x="1822450" y="3956050"/>
          <p14:tracePt t="91948" x="1816100" y="3987800"/>
          <p14:tracePt t="91964" x="1803400" y="4000500"/>
          <p14:tracePt t="91980" x="1803400" y="4013200"/>
          <p14:tracePt t="91997" x="1803400" y="4019550"/>
          <p14:tracePt t="92014" x="1803400" y="4032250"/>
          <p14:tracePt t="92030" x="1803400" y="4044950"/>
          <p14:tracePt t="92047" x="1816100" y="4064000"/>
          <p14:tracePt t="92064" x="1847850" y="4089400"/>
          <p14:tracePt t="92080" x="1898650" y="4114800"/>
          <p14:tracePt t="92097" x="1968500" y="4121150"/>
          <p14:tracePt t="92113" x="2000250" y="4133850"/>
          <p14:tracePt t="92130" x="2057400" y="4133850"/>
          <p14:tracePt t="92146" x="2070100" y="4133850"/>
          <p14:tracePt t="92194" x="2076450" y="4133850"/>
          <p14:tracePt t="92200" x="2082800" y="4133850"/>
          <p14:tracePt t="92215" x="2095500" y="4121150"/>
          <p14:tracePt t="92230" x="2114550" y="4095750"/>
          <p14:tracePt t="92247" x="2114550" y="4083050"/>
          <p14:tracePt t="92263" x="2120900" y="4044950"/>
          <p14:tracePt t="92281" x="2127250" y="4006850"/>
          <p14:tracePt t="92297" x="2127250" y="3994150"/>
          <p14:tracePt t="92313" x="2127250" y="3987800"/>
          <p14:tracePt t="92347" x="2139950" y="3987800"/>
          <p14:tracePt t="92363" x="2165350" y="3987800"/>
          <p14:tracePt t="92380" x="2209800" y="3968750"/>
          <p14:tracePt t="92397" x="2273300" y="3956050"/>
          <p14:tracePt t="92413" x="2400300" y="3892550"/>
          <p14:tracePt t="92430" x="2546350" y="3803650"/>
          <p14:tracePt t="92447" x="2730500" y="3683000"/>
          <p14:tracePt t="92463" x="2863850" y="3581400"/>
          <p14:tracePt t="92480" x="2971800" y="3505200"/>
          <p14:tracePt t="92496" x="3130550" y="3390900"/>
          <p14:tracePt t="92513" x="3206750" y="3314700"/>
          <p14:tracePt t="92530" x="3263900" y="3263900"/>
          <p14:tracePt t="92547" x="3340100" y="3200400"/>
          <p14:tracePt t="92563" x="3536950" y="3035300"/>
          <p14:tracePt t="92580" x="3670300" y="2952750"/>
          <p14:tracePt t="92597" x="3765550" y="2895600"/>
          <p14:tracePt t="92614" x="3873500" y="2838450"/>
          <p14:tracePt t="92630" x="3956050" y="2794000"/>
          <p14:tracePt t="92646" x="3987800" y="2781300"/>
          <p14:tracePt t="92663" x="4025900" y="2755900"/>
          <p14:tracePt t="92680" x="4044950" y="2755900"/>
          <p14:tracePt t="92696" x="4095750" y="2717800"/>
          <p14:tracePt t="92713" x="4133850" y="2705100"/>
          <p14:tracePt t="92729" x="4159250" y="2673350"/>
          <p14:tracePt t="92746" x="4178300" y="2667000"/>
          <p14:tracePt t="92762" x="4229100" y="2641600"/>
          <p14:tracePt t="92779" x="4254500" y="2622550"/>
          <p14:tracePt t="92796" x="4286250" y="2609850"/>
          <p14:tracePt t="92812" x="4305300" y="2597150"/>
          <p14:tracePt t="92829" x="4343400" y="2571750"/>
          <p14:tracePt t="92926" x="4349750" y="2571750"/>
          <p14:tracePt t="92937" x="4356100" y="2578100"/>
          <p14:tracePt t="92948" x="4356100" y="2590800"/>
          <p14:tracePt t="92963" x="4375150" y="2635250"/>
          <p14:tracePt t="92980" x="4400550" y="2667000"/>
          <p14:tracePt t="92996" x="4438650" y="2698750"/>
          <p14:tracePt t="93013" x="4451350" y="2717800"/>
          <p14:tracePt t="93029" x="4470400" y="2730500"/>
          <p14:tracePt t="93047" x="4483100" y="2736850"/>
          <p14:tracePt t="93063" x="4521200" y="2743200"/>
          <p14:tracePt t="93079" x="4527550" y="2743200"/>
          <p14:tracePt t="93096" x="4540250" y="2743200"/>
          <p14:tracePt t="93113" x="4616450" y="2743200"/>
          <p14:tracePt t="93129" x="4673600" y="2743200"/>
          <p14:tracePt t="93146" x="4768850" y="2743200"/>
          <p14:tracePt t="93163" x="4813300" y="2743200"/>
          <p14:tracePt t="93179" x="4902200" y="2743200"/>
          <p14:tracePt t="93196" x="4953000" y="2743200"/>
          <p14:tracePt t="93213" x="4984750" y="2743200"/>
          <p14:tracePt t="93229" x="5003800" y="2743200"/>
          <p14:tracePt t="93246" x="5016500" y="2743200"/>
          <p14:tracePt t="93263" x="5073650" y="2711450"/>
          <p14:tracePt t="93280" x="5111750" y="2673350"/>
          <p14:tracePt t="93296" x="5130800" y="2660650"/>
          <p14:tracePt t="93313" x="5175250" y="2641600"/>
          <p14:tracePt t="93329" x="5226050" y="2616200"/>
          <p14:tracePt t="93346" x="5245100" y="2597150"/>
          <p14:tracePt t="93362" x="5264150" y="2584450"/>
          <p14:tracePt t="93379" x="5289550" y="2552700"/>
          <p14:tracePt t="93396" x="5314950" y="2520950"/>
          <p14:tracePt t="93412" x="5321300" y="2508250"/>
          <p14:tracePt t="93429" x="5340350" y="2495550"/>
          <p14:tracePt t="93446" x="5340350" y="2489200"/>
          <p14:tracePt t="93462" x="5340350" y="2463800"/>
          <p14:tracePt t="93480" x="5340350" y="2457450"/>
          <p14:tracePt t="93496" x="5340350" y="2444750"/>
          <p14:tracePt t="93529" x="5340350" y="2425700"/>
          <p14:tracePt t="93546" x="5321300" y="2406650"/>
          <p14:tracePt t="93562" x="5283200" y="2381250"/>
          <p14:tracePt t="93579" x="5257800" y="2368550"/>
          <p14:tracePt t="93595" x="5175250" y="2355850"/>
          <p14:tracePt t="93612" x="5111750" y="2349500"/>
          <p14:tracePt t="93629" x="5067300" y="2349500"/>
          <p14:tracePt t="93645" x="5041900" y="2349500"/>
          <p14:tracePt t="93662" x="4991100" y="2349500"/>
          <p14:tracePt t="93679" x="4965700" y="2349500"/>
          <p14:tracePt t="93695" x="4946650" y="2374900"/>
          <p14:tracePt t="93712" x="4908550" y="2400300"/>
          <p14:tracePt t="93729" x="4883150" y="2432050"/>
          <p14:tracePt t="93745" x="4845050" y="2482850"/>
          <p14:tracePt t="93762" x="4819650" y="2514600"/>
          <p14:tracePt t="93779" x="4806950" y="2552700"/>
          <p14:tracePt t="93795" x="4787900" y="2597150"/>
          <p14:tracePt t="93812" x="4787900" y="2609850"/>
          <p14:tracePt t="93829" x="4781550" y="2673350"/>
          <p14:tracePt t="93846" x="4781550" y="2711450"/>
          <p14:tracePt t="93862" x="4781550" y="2730500"/>
          <p14:tracePt t="93880" x="4838700" y="2800350"/>
          <p14:tracePt t="93896" x="4876800" y="2813050"/>
          <p14:tracePt t="93912" x="4927600" y="2825750"/>
          <p14:tracePt t="93929" x="4965700" y="2838450"/>
          <p14:tracePt t="93946" x="5016500" y="2857500"/>
          <p14:tracePt t="93962" x="5048250" y="2863850"/>
          <p14:tracePt t="93979" x="5080000" y="2863850"/>
          <p14:tracePt t="93996" x="5118100" y="2863850"/>
          <p14:tracePt t="94012" x="5156200" y="2844800"/>
          <p14:tracePt t="94029" x="5245100" y="2800350"/>
          <p14:tracePt t="94046" x="5340350" y="2749550"/>
          <p14:tracePt t="94062" x="5391150" y="2724150"/>
          <p14:tracePt t="94079" x="5429250" y="2698750"/>
          <p14:tracePt t="94082" x="5441950" y="2679700"/>
          <p14:tracePt t="94096" x="5448300" y="2673350"/>
          <p14:tracePt t="94112" x="5461000" y="2660650"/>
          <p14:tracePt t="94129" x="5467350" y="2654300"/>
          <p14:tracePt t="94146" x="5467350" y="2647950"/>
          <p14:tracePt t="94162" x="5467350" y="2616200"/>
          <p14:tracePt t="94179" x="5467350" y="2590800"/>
          <p14:tracePt t="94195" x="5461000" y="2559050"/>
          <p14:tracePt t="94212" x="5454650" y="2540000"/>
          <p14:tracePt t="94228" x="5391150" y="2501900"/>
          <p14:tracePt t="94245" x="5308600" y="2457450"/>
          <p14:tracePt t="94261" x="5251450" y="2425700"/>
          <p14:tracePt t="94278" x="5156200" y="2393950"/>
          <p14:tracePt t="94297" x="5105400" y="2381250"/>
          <p14:tracePt t="94315" x="5022850" y="2368550"/>
          <p14:tracePt t="94328" x="4991100" y="2362200"/>
          <p14:tracePt t="94345" x="4978400" y="2362200"/>
          <p14:tracePt t="94362" x="4946650" y="2362200"/>
          <p14:tracePt t="94378" x="4895850" y="2362200"/>
          <p14:tracePt t="94395" x="4864100" y="2387600"/>
          <p14:tracePt t="94411" x="4826000" y="2425700"/>
          <p14:tracePt t="94428" x="4775200" y="2482850"/>
          <p14:tracePt t="94445" x="4705350" y="2565400"/>
          <p14:tracePt t="94461" x="4673600" y="2609850"/>
          <p14:tracePt t="94478" x="4654550" y="2622550"/>
          <p14:tracePt t="94495" x="4654550" y="2641600"/>
          <p14:tracePt t="94511" x="4654550" y="2660650"/>
          <p14:tracePt t="94528" x="4654550" y="2692400"/>
          <p14:tracePt t="94545" x="4654550" y="2711450"/>
          <p14:tracePt t="94561" x="4654550" y="2755900"/>
          <p14:tracePt t="94578" x="4667250" y="2781300"/>
          <p14:tracePt t="94581" x="4692650" y="2794000"/>
          <p14:tracePt t="94595" x="4705350" y="2806700"/>
          <p14:tracePt t="94612" x="4737100" y="2819400"/>
          <p14:tracePt t="94628" x="4756150" y="2819400"/>
          <p14:tracePt t="94646" x="4768850" y="2819400"/>
          <p14:tracePt t="94662" x="4787900" y="2819400"/>
          <p14:tracePt t="94679" x="4813300" y="2819400"/>
          <p14:tracePt t="94695" x="4826000" y="2819400"/>
          <p14:tracePt t="94712" x="4857750" y="2813050"/>
          <p14:tracePt t="94728" x="4927600" y="2749550"/>
          <p14:tracePt t="94745" x="4946650" y="2717800"/>
          <p14:tracePt t="94762" x="4959350" y="2705100"/>
          <p14:tracePt t="94778" x="4972050" y="2698750"/>
          <p14:tracePt t="94795" x="4978400" y="2679700"/>
          <p14:tracePt t="94812" x="4984750" y="2654300"/>
          <p14:tracePt t="94828" x="4984750" y="2647950"/>
          <p14:tracePt t="94845" x="4984750" y="2628900"/>
          <p14:tracePt t="94862" x="4984750" y="2609850"/>
          <p14:tracePt t="94878" x="4972050" y="2565400"/>
          <p14:tracePt t="94895" x="4946650" y="2533650"/>
          <p14:tracePt t="94912" x="4902200" y="2514600"/>
          <p14:tracePt t="94928" x="4838700" y="2489200"/>
          <p14:tracePt t="94944" x="4794250" y="2476500"/>
          <p14:tracePt t="94961" x="4781550" y="2476500"/>
          <p14:tracePt t="94978" x="4756150" y="2470150"/>
          <p14:tracePt t="94994" x="4756150" y="2463800"/>
          <p14:tracePt t="95011" x="4743450" y="2463800"/>
          <p14:tracePt t="95028" x="4724400" y="2463800"/>
          <p14:tracePt t="95044" x="4705350" y="2463800"/>
          <p14:tracePt t="95061" x="4667250" y="2495550"/>
          <p14:tracePt t="95078" x="4648200" y="2508250"/>
          <p14:tracePt t="95080" x="4635500" y="2533650"/>
          <p14:tracePt t="95094" x="4622800" y="2559050"/>
          <p14:tracePt t="95111" x="4616450" y="2584450"/>
          <p14:tracePt t="95128" x="4610100" y="2603500"/>
          <p14:tracePt t="95144" x="4610100" y="2628900"/>
          <p14:tracePt t="95161" x="4610100" y="2686050"/>
          <p14:tracePt t="95178" x="4629150" y="2698750"/>
          <p14:tracePt t="95194" x="4660900" y="2711450"/>
          <p14:tracePt t="95211" x="4743450" y="2743200"/>
          <p14:tracePt t="95228" x="4800600" y="2749550"/>
          <p14:tracePt t="95244" x="4851400" y="2755900"/>
          <p14:tracePt t="95261" x="4889500" y="2755900"/>
          <p14:tracePt t="95278" x="4927600" y="2755900"/>
          <p14:tracePt t="95294" x="4965700" y="2755900"/>
          <p14:tracePt t="95311" x="4997450" y="2730500"/>
          <p14:tracePt t="95328" x="5016500" y="2705100"/>
          <p14:tracePt t="95345" x="5029200" y="2686050"/>
          <p14:tracePt t="95361" x="5041900" y="2616200"/>
          <p14:tracePt t="95378" x="5041900" y="2571750"/>
          <p14:tracePt t="95394" x="5041900" y="2546350"/>
          <p14:tracePt t="95411" x="5041900" y="2495550"/>
          <p14:tracePt t="95428" x="5035550" y="2457450"/>
          <p14:tracePt t="95444" x="4965700" y="2406650"/>
          <p14:tracePt t="95461" x="4908550" y="2387600"/>
          <p14:tracePt t="95481" x="4800600" y="2374900"/>
          <p14:tracePt t="95501" x="4718050" y="2374900"/>
          <p14:tracePt t="95516" x="4667250" y="2374900"/>
          <p14:tracePt t="95528" x="4622800" y="2374900"/>
          <p14:tracePt t="95544" x="4584700" y="2413000"/>
          <p14:tracePt t="95560" x="4521200" y="2476500"/>
          <p14:tracePt t="95577" x="4495800" y="2540000"/>
          <p14:tracePt t="95594" x="4483100" y="2597150"/>
          <p14:tracePt t="95610" x="4483100" y="2660650"/>
          <p14:tracePt t="95627" x="4483100" y="2705100"/>
          <p14:tracePt t="95644" x="4502150" y="2762250"/>
          <p14:tracePt t="95661" x="4502150" y="2768600"/>
          <p14:tracePt t="95751" x="4470400" y="2781300"/>
          <p14:tracePt t="95761" x="4438650" y="2819400"/>
          <p14:tracePt t="95778" x="4337050" y="2876550"/>
          <p14:tracePt t="95794" x="4178300" y="2984500"/>
          <p14:tracePt t="95811" x="4013200" y="3079750"/>
          <p14:tracePt t="95827" x="3898900" y="3136900"/>
          <p14:tracePt t="95844" x="3670300" y="3270250"/>
          <p14:tracePt t="95861" x="3492500" y="3359150"/>
          <p14:tracePt t="95877" x="3340100" y="3467100"/>
          <p14:tracePt t="95894" x="3232150" y="3549650"/>
          <p14:tracePt t="95911" x="3143250" y="3619500"/>
          <p14:tracePt t="95928" x="3022600" y="3733800"/>
          <p14:tracePt t="95944" x="2940050" y="3848100"/>
          <p14:tracePt t="95961" x="2901950" y="3911600"/>
          <p14:tracePt t="95978" x="2882900" y="3962400"/>
          <p14:tracePt t="95994" x="2844800" y="4032250"/>
          <p14:tracePt t="96011" x="2813050" y="4083050"/>
          <p14:tracePt t="96027" x="2794000" y="4108450"/>
          <p14:tracePt t="96044" x="2743200" y="4191000"/>
          <p14:tracePt t="96061" x="2679700" y="4229100"/>
          <p14:tracePt t="96077" x="2647950" y="4260850"/>
          <p14:tracePt t="96094" x="2616200" y="4279900"/>
          <p14:tracePt t="96111" x="2584450" y="4318000"/>
          <p14:tracePt t="96127" x="2559050" y="4330700"/>
          <p14:tracePt t="96144" x="2533650" y="4343400"/>
          <p14:tracePt t="96161" x="2520950" y="4356100"/>
          <p14:tracePt t="96195" x="2514600" y="4356100"/>
          <p14:tracePt t="96210" x="2489200" y="4356100"/>
          <p14:tracePt t="96227" x="2476500" y="4356100"/>
          <p14:tracePt t="96244" x="2419350" y="4337050"/>
          <p14:tracePt t="96260" x="2387600" y="4311650"/>
          <p14:tracePt t="96277" x="2362200" y="4292600"/>
          <p14:tracePt t="96294" x="2330450" y="4248150"/>
          <p14:tracePt t="96310" x="2317750" y="4229100"/>
          <p14:tracePt t="96328" x="2286000" y="4197350"/>
          <p14:tracePt t="96344" x="2279650" y="4191000"/>
          <p14:tracePt t="96393" x="2273300" y="4178300"/>
          <p14:tracePt t="96407" x="2266950" y="4178300"/>
          <p14:tracePt t="96413" x="2266950" y="4171950"/>
          <p14:tracePt t="96427" x="2247900" y="4159250"/>
          <p14:tracePt t="96444" x="2228850" y="4146550"/>
          <p14:tracePt t="96460" x="2184400" y="4127500"/>
          <p14:tracePt t="96477" x="2171700" y="4114800"/>
          <p14:tracePt t="96513" x="2165350" y="4114800"/>
          <p14:tracePt t="96527" x="2159000" y="4108450"/>
          <p14:tracePt t="96553" x="2152650" y="4108450"/>
          <p14:tracePt t="96851" x="2146300" y="4108450"/>
          <p14:tracePt t="96857" x="2133600" y="4108450"/>
          <p14:tracePt t="96867" x="2108200" y="4108450"/>
          <p14:tracePt t="96877" x="2101850" y="4108450"/>
          <p14:tracePt t="96893" x="2038350" y="4108450"/>
          <p14:tracePt t="96910" x="1955800" y="4108450"/>
          <p14:tracePt t="96927" x="1879600" y="4108450"/>
          <p14:tracePt t="96943" x="1790700" y="4114800"/>
          <p14:tracePt t="96960" x="1752600" y="4114800"/>
          <p14:tracePt t="96977" x="1644650" y="4114800"/>
          <p14:tracePt t="96993" x="1581150" y="4114800"/>
          <p14:tracePt t="97010" x="1517650" y="4114800"/>
          <p14:tracePt t="97027" x="1422400" y="4114800"/>
          <p14:tracePt t="97043" x="1371600" y="4114800"/>
          <p14:tracePt t="97060" x="1333500" y="4114800"/>
          <p14:tracePt t="97077" x="1327150" y="4114800"/>
          <p14:tracePt t="97160" x="1333500" y="4121150"/>
          <p14:tracePt t="97163" x="1346200" y="4121150"/>
          <p14:tracePt t="97176" x="1377950" y="4140200"/>
          <p14:tracePt t="97193" x="1504950" y="4171950"/>
          <p14:tracePt t="97210" x="1612900" y="4184650"/>
          <p14:tracePt t="97227" x="1689100" y="4184650"/>
          <p14:tracePt t="97243" x="1727200" y="4184650"/>
          <p14:tracePt t="97260" x="1733550" y="4184650"/>
          <p14:tracePt t="97335" x="1739900" y="4191000"/>
          <p14:tracePt t="97341" x="1739900" y="4197350"/>
          <p14:tracePt t="97351" x="1739900" y="4203700"/>
          <p14:tracePt t="97362" x="1733550" y="4210050"/>
          <p14:tracePt t="97376" x="1720850" y="4235450"/>
          <p14:tracePt t="97393" x="1689100" y="4279900"/>
          <p14:tracePt t="97410" x="1670050" y="4318000"/>
          <p14:tracePt t="97426" x="1651000" y="4368800"/>
          <p14:tracePt t="97443" x="1638300" y="4394200"/>
          <p14:tracePt t="99757" x="1631950" y="4394200"/>
          <p14:tracePt t="99761" x="1619250" y="4394200"/>
          <p14:tracePt t="99775" x="1587500" y="4406900"/>
          <p14:tracePt t="99791" x="1473200" y="4419600"/>
          <p14:tracePt t="99808" x="1435100" y="4425950"/>
          <p14:tracePt t="99825" x="1403350" y="4425950"/>
          <p14:tracePt t="99841" x="1358900" y="4425950"/>
          <p14:tracePt t="99858" x="1320800" y="4425950"/>
          <p14:tracePt t="99875" x="1276350" y="4425950"/>
          <p14:tracePt t="99891" x="1206500" y="4425950"/>
          <p14:tracePt t="99908" x="1155700" y="4425950"/>
          <p14:tracePt t="99925" x="1047750" y="4425950"/>
          <p14:tracePt t="99942" x="996950" y="4425950"/>
          <p14:tracePt t="99958" x="977900" y="4425950"/>
          <p14:tracePt t="100030" x="971550" y="4432300"/>
          <p14:tracePt t="100053" x="971550" y="4438650"/>
          <p14:tracePt t="100063" x="977900" y="4445000"/>
          <p14:tracePt t="100076" x="1003300" y="4451350"/>
          <p14:tracePt t="100085" x="1041400" y="4457700"/>
          <p14:tracePt t="100091" x="1073150" y="4464050"/>
          <p14:tracePt t="100108" x="1117600" y="4470400"/>
          <p14:tracePt t="100124" x="1174750" y="4470400"/>
          <p14:tracePt t="100141" x="1257300" y="4470400"/>
          <p14:tracePt t="100158" x="1301750" y="4470400"/>
          <p14:tracePt t="100174" x="1339850" y="4470400"/>
          <p14:tracePt t="100191" x="1371600" y="4470400"/>
          <p14:tracePt t="100208" x="1416050" y="4470400"/>
          <p14:tracePt t="100225" x="1460500" y="4470400"/>
          <p14:tracePt t="100241" x="1504950" y="4470400"/>
          <p14:tracePt t="100258" x="1549400" y="4445000"/>
          <p14:tracePt t="100275" x="1651000" y="4413250"/>
          <p14:tracePt t="100291" x="1739900" y="4406900"/>
          <p14:tracePt t="100308" x="1778000" y="4394200"/>
          <p14:tracePt t="100324" x="1784350" y="4394200"/>
          <p14:tracePt t="100514" x="1790700" y="4394200"/>
          <p14:tracePt t="100524" x="1803400" y="4394200"/>
          <p14:tracePt t="100527" x="1809750" y="4394200"/>
          <p14:tracePt t="100541" x="1828800" y="4381500"/>
          <p14:tracePt t="100557" x="1860550" y="4375150"/>
          <p14:tracePt t="100574" x="1892300" y="4375150"/>
          <p14:tracePt t="100591" x="1898650" y="4375150"/>
          <p14:tracePt t="100595" x="1905000" y="4375150"/>
          <p14:tracePt t="105012" x="1911350" y="4375150"/>
          <p14:tracePt t="105035" x="1917700" y="4394200"/>
          <p14:tracePt t="105038" x="1917700" y="4400550"/>
          <p14:tracePt t="105054" x="1917700" y="4406900"/>
          <p14:tracePt t="105071" x="1917700" y="4451350"/>
          <p14:tracePt t="105088" x="1924050" y="4502150"/>
          <p14:tracePt t="105104" x="1924050" y="4521200"/>
          <p14:tracePt t="105121" x="1930400" y="4540250"/>
          <p14:tracePt t="105137" x="1930400" y="4546600"/>
          <p14:tracePt t="105154" x="1930400" y="4565650"/>
          <p14:tracePt t="105224" x="1930400" y="4572000"/>
          <p14:tracePt t="105234" x="1917700" y="4572000"/>
          <p14:tracePt t="105244" x="1892300" y="4572000"/>
          <p14:tracePt t="105260" x="1860550" y="4572000"/>
          <p14:tracePt t="105271" x="1854200" y="4572000"/>
          <p14:tracePt t="105287" x="1822450" y="4572000"/>
          <p14:tracePt t="105304" x="1765300" y="4565650"/>
          <p14:tracePt t="105321" x="1720850" y="4565650"/>
          <p14:tracePt t="105338" x="1695450" y="4565650"/>
          <p14:tracePt t="105354" x="1670050" y="4565650"/>
          <p14:tracePt t="105371" x="1631950" y="4565650"/>
          <p14:tracePt t="105387" x="1587500" y="4591050"/>
          <p14:tracePt t="105404" x="1562100" y="4597400"/>
          <p14:tracePt t="105421" x="1555750" y="4610100"/>
          <p14:tracePt t="105437" x="1524000" y="4654550"/>
          <p14:tracePt t="105454" x="1524000" y="4686300"/>
          <p14:tracePt t="105471" x="1517650" y="4737100"/>
          <p14:tracePt t="105487" x="1517650" y="4768850"/>
          <p14:tracePt t="105504" x="1536700" y="4806950"/>
          <p14:tracePt t="105521" x="1549400" y="4832350"/>
          <p14:tracePt t="105537" x="1562100" y="4845050"/>
          <p14:tracePt t="105554" x="1581150" y="4870450"/>
          <p14:tracePt t="105570" x="1606550" y="4889500"/>
          <p14:tracePt t="105587" x="1631950" y="4914900"/>
          <p14:tracePt t="105604" x="1644650" y="4933950"/>
          <p14:tracePt t="105620" x="1657350" y="4940300"/>
          <p14:tracePt t="105638" x="1727200" y="4972050"/>
          <p14:tracePt t="105654" x="1746250" y="4991100"/>
          <p14:tracePt t="105670" x="1758950" y="5003800"/>
          <p14:tracePt t="105687" x="1790700" y="5029200"/>
          <p14:tracePt t="105704" x="1790700" y="5035550"/>
          <p14:tracePt t="105740" x="1790700" y="5041900"/>
          <p14:tracePt t="105754" x="1790700" y="5054600"/>
          <p14:tracePt t="105770" x="1790700" y="5060950"/>
          <p14:tracePt t="105790" x="1790700" y="5073650"/>
          <p14:tracePt t="105860" x="1790700" y="5080000"/>
          <p14:tracePt t="105870" x="1784350" y="5080000"/>
          <p14:tracePt t="105880" x="1771650" y="5080000"/>
          <p14:tracePt t="105887" x="1758950" y="5080000"/>
          <p14:tracePt t="105904" x="1739900" y="5080000"/>
          <p14:tracePt t="105920" x="1619250" y="5080000"/>
          <p14:tracePt t="105937" x="1562100" y="5080000"/>
          <p14:tracePt t="105954" x="1473200" y="5080000"/>
          <p14:tracePt t="105971" x="1384300" y="5080000"/>
          <p14:tracePt t="105987" x="1289050" y="5086350"/>
          <p14:tracePt t="106004" x="1225550" y="5092700"/>
          <p14:tracePt t="106020" x="1200150" y="5092700"/>
          <p14:tracePt t="106037" x="1155700" y="5099050"/>
          <p14:tracePt t="106054" x="1111250" y="5105400"/>
          <p14:tracePt t="106070" x="1066800" y="5111750"/>
          <p14:tracePt t="106087" x="1009650" y="5130800"/>
          <p14:tracePt t="106090" x="1003300" y="5130800"/>
          <p14:tracePt t="106104" x="990600" y="5137150"/>
          <p14:tracePt t="106120" x="952500" y="5156200"/>
          <p14:tracePt t="106137" x="920750" y="5168900"/>
          <p14:tracePt t="106154" x="889000" y="5200650"/>
          <p14:tracePt t="106170" x="876300" y="5219700"/>
          <p14:tracePt t="106187" x="863600" y="5245100"/>
          <p14:tracePt t="106204" x="857250" y="5270500"/>
          <p14:tracePt t="106221" x="844550" y="5327650"/>
          <p14:tracePt t="106237" x="844550" y="5384800"/>
          <p14:tracePt t="106253" x="844550" y="5429250"/>
          <p14:tracePt t="106270" x="850900" y="5492750"/>
          <p14:tracePt t="106287" x="869950" y="5518150"/>
          <p14:tracePt t="106303" x="889000" y="5543550"/>
          <p14:tracePt t="106320" x="927100" y="5568950"/>
          <p14:tracePt t="106337" x="946150" y="5594350"/>
          <p14:tracePt t="106354" x="984250" y="5632450"/>
          <p14:tracePt t="106370" x="1022350" y="5664200"/>
          <p14:tracePt t="106387" x="1060450" y="5676900"/>
          <p14:tracePt t="106404" x="1136650" y="5708650"/>
          <p14:tracePt t="106420" x="1168400" y="5727700"/>
          <p14:tracePt t="106437" x="1225550" y="5740400"/>
          <p14:tracePt t="106453" x="1282700" y="5759450"/>
          <p14:tracePt t="106470" x="1377950" y="5791200"/>
          <p14:tracePt t="106487" x="1435100" y="5810250"/>
          <p14:tracePt t="106504" x="1492250" y="5816600"/>
          <p14:tracePt t="106520" x="1568450" y="5835650"/>
          <p14:tracePt t="106537" x="1651000" y="5842000"/>
          <p14:tracePt t="106553" x="1765300" y="5842000"/>
          <p14:tracePt t="106570" x="1822450" y="5842000"/>
          <p14:tracePt t="106586" x="1860550" y="5842000"/>
          <p14:tracePt t="106603" x="1905000" y="5842000"/>
          <p14:tracePt t="106620" x="1968500" y="5842000"/>
          <p14:tracePt t="106636" x="2076450" y="5842000"/>
          <p14:tracePt t="106653" x="2146300" y="5842000"/>
          <p14:tracePt t="106670" x="2190750" y="5829300"/>
          <p14:tracePt t="106686" x="2273300" y="5791200"/>
          <p14:tracePt t="106703" x="2387600" y="5753100"/>
          <p14:tracePt t="106720" x="2470150" y="5721350"/>
          <p14:tracePt t="106736" x="2520950" y="5689600"/>
          <p14:tracePt t="106753" x="2578100" y="5645150"/>
          <p14:tracePt t="106770" x="2597150" y="5626100"/>
          <p14:tracePt t="106786" x="2609850" y="5600700"/>
          <p14:tracePt t="106803" x="2616200" y="5562600"/>
          <p14:tracePt t="106820" x="2622550" y="5511800"/>
          <p14:tracePt t="106836" x="2622550" y="5429250"/>
          <p14:tracePt t="106853" x="2622550" y="5384800"/>
          <p14:tracePt t="106870" x="2603500" y="5327650"/>
          <p14:tracePt t="106886" x="2552700" y="5238750"/>
          <p14:tracePt t="106903" x="2476500" y="5149850"/>
          <p14:tracePt t="106920" x="2330450" y="5060950"/>
          <p14:tracePt t="106936" x="2235200" y="5003800"/>
          <p14:tracePt t="106953" x="2190750" y="4991100"/>
          <p14:tracePt t="106970" x="2038350" y="4953000"/>
          <p14:tracePt t="106986" x="1993900" y="4953000"/>
          <p14:tracePt t="107003" x="1943100" y="4953000"/>
          <p14:tracePt t="107020" x="1892300" y="4953000"/>
          <p14:tracePt t="107036" x="1822450" y="4965700"/>
          <p14:tracePt t="107053" x="1771650" y="4991100"/>
          <p14:tracePt t="107069" x="1727200" y="5029200"/>
          <p14:tracePt t="107086" x="1670050" y="5060950"/>
          <p14:tracePt t="107103" x="1638300" y="5099050"/>
          <p14:tracePt t="107119" x="1600200" y="5130800"/>
          <p14:tracePt t="107136" x="1587500" y="5149850"/>
          <p14:tracePt t="107153" x="1587500" y="5162550"/>
          <p14:tracePt t="107169" x="1574800" y="5168900"/>
          <p14:tracePt t="107606" x="1574800" y="5175250"/>
          <p14:tracePt t="107611" x="1587500" y="5175250"/>
          <p14:tracePt t="107619" x="1593850" y="5175250"/>
          <p14:tracePt t="107636" x="1657350" y="5111750"/>
          <p14:tracePt t="107652" x="1701800" y="5041900"/>
          <p14:tracePt t="107669" x="1771650" y="4876800"/>
          <p14:tracePt t="107686" x="1828800" y="4699000"/>
          <p14:tracePt t="107702" x="1911350" y="4051300"/>
          <p14:tracePt t="107719" x="1955800" y="3606800"/>
          <p14:tracePt t="107736" x="1955800" y="3416300"/>
          <p14:tracePt t="107752" x="1911350" y="2527300"/>
          <p14:tracePt t="107769" x="1873250" y="2279650"/>
          <p14:tracePt t="107786" x="1765300" y="1873250"/>
          <p14:tracePt t="107802" x="1663700" y="1587500"/>
          <p14:tracePt t="107819" x="1562100" y="1314450"/>
          <p14:tracePt t="107836" x="1511300" y="1143000"/>
          <p14:tracePt t="107852" x="1473200" y="1028700"/>
          <p14:tracePt t="107869" x="1422400" y="857250"/>
          <p14:tracePt t="107886" x="1358900" y="723900"/>
          <p14:tracePt t="107902" x="1276350" y="590550"/>
          <p14:tracePt t="107919" x="1257300" y="533400"/>
          <p14:tracePt t="107936" x="1250950" y="501650"/>
          <p14:tracePt t="107952" x="1244600" y="450850"/>
          <p14:tracePt t="107969" x="1244600" y="361950"/>
          <p14:tracePt t="107985" x="1231900" y="266700"/>
          <p14:tracePt t="109385" x="1244600" y="107950"/>
          <p14:tracePt t="109493" x="1244600" y="101600"/>
          <p14:tracePt t="109503" x="1250950" y="107950"/>
          <p14:tracePt t="109507" x="1250950" y="120650"/>
          <p14:tracePt t="109518" x="1250950" y="152400"/>
          <p14:tracePt t="109535" x="1270000" y="273050"/>
          <p14:tracePt t="109551" x="1308100" y="419100"/>
          <p14:tracePt t="109568" x="1403350" y="635000"/>
          <p14:tracePt t="109584" x="1485900" y="81915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47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182"/>
    </mc:Choice>
    <mc:Fallback xmlns="">
      <p:transition spd="slow" advTm="91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913" x="698500" y="5276850"/>
          <p14:tracePt t="5358" x="698500" y="5264150"/>
          <p14:tracePt t="8368" x="704850" y="5264150"/>
          <p14:tracePt t="8378" x="711200" y="5257800"/>
          <p14:tracePt t="8392" x="723900" y="5257800"/>
          <p14:tracePt t="8402" x="730250" y="5257800"/>
          <p14:tracePt t="8408" x="736600" y="5257800"/>
          <p14:tracePt t="8426" x="742950" y="5251450"/>
          <p14:tracePt t="8440" x="749300" y="5245100"/>
          <p14:tracePt t="8456" x="762000" y="5245100"/>
          <p14:tracePt t="8473" x="781050" y="5245100"/>
          <p14:tracePt t="8490" x="800100" y="5245100"/>
          <p14:tracePt t="8506" x="806450" y="5245100"/>
          <p14:tracePt t="8523" x="812800" y="5245100"/>
          <p14:tracePt t="8540" x="819150" y="5245100"/>
          <p14:tracePt t="8556" x="831850" y="5245100"/>
          <p14:tracePt t="8603" x="838200" y="5245100"/>
          <p14:tracePt t="8613" x="844550" y="5245100"/>
          <p14:tracePt t="8624" x="850900" y="5245100"/>
          <p14:tracePt t="10305" x="857250" y="5245100"/>
          <p14:tracePt t="10318" x="882650" y="5245100"/>
          <p14:tracePt t="10330" x="920750" y="5245100"/>
          <p14:tracePt t="10338" x="927100" y="5245100"/>
          <p14:tracePt t="10355" x="1028700" y="5245100"/>
          <p14:tracePt t="10372" x="1162050" y="5200650"/>
          <p14:tracePt t="10388" x="1238250" y="5175250"/>
          <p14:tracePt t="10405" x="1320800" y="5130800"/>
          <p14:tracePt t="10422" x="1460500" y="5067300"/>
          <p14:tracePt t="10438" x="1600200" y="4984750"/>
          <p14:tracePt t="10455" x="1727200" y="4902200"/>
          <p14:tracePt t="10471" x="1828800" y="4819650"/>
          <p14:tracePt t="10488" x="1854200" y="4781550"/>
          <p14:tracePt t="10506" x="1993900" y="4629150"/>
          <p14:tracePt t="10522" x="2044700" y="4565650"/>
          <p14:tracePt t="10538" x="2146300" y="4438650"/>
          <p14:tracePt t="10555" x="2266950" y="4298950"/>
          <p14:tracePt t="10572" x="2311400" y="4235450"/>
          <p14:tracePt t="10588" x="2444750" y="4083050"/>
          <p14:tracePt t="10605" x="2457450" y="4051300"/>
          <p14:tracePt t="10622" x="2495550" y="4000500"/>
          <p14:tracePt t="10638" x="2520950" y="3956050"/>
          <p14:tracePt t="10655" x="2559050" y="3892550"/>
          <p14:tracePt t="10658" x="2565400" y="3879850"/>
          <p14:tracePt t="10672" x="2590800" y="3835400"/>
          <p14:tracePt t="10688" x="2597150" y="3803650"/>
          <p14:tracePt t="10705" x="2647950" y="3733800"/>
          <p14:tracePt t="10721" x="2705100" y="3644900"/>
          <p14:tracePt t="10738" x="2838450" y="3486150"/>
          <p14:tracePt t="10755" x="2946400" y="3365500"/>
          <p14:tracePt t="10772" x="2965450" y="3346450"/>
          <p14:tracePt t="10788" x="3155950" y="3155950"/>
          <p14:tracePt t="10805" x="3232150" y="3092450"/>
          <p14:tracePt t="10821" x="3308350" y="3022600"/>
          <p14:tracePt t="10838" x="3340100" y="2997200"/>
          <p14:tracePt t="10855" x="3346450" y="2990850"/>
          <p14:tracePt t="10872" x="3352800" y="2978150"/>
          <p14:tracePt t="10888" x="3359150" y="2978150"/>
          <p14:tracePt t="10946" x="3365500" y="2978150"/>
          <p14:tracePt t="10953" x="3365500" y="2971800"/>
          <p14:tracePt t="10964" x="3365500" y="2965450"/>
          <p14:tracePt t="10974" x="3378200" y="2952750"/>
          <p14:tracePt t="11293" x="3384550" y="2940050"/>
          <p14:tracePt t="11302" x="3403600" y="2927350"/>
          <p14:tracePt t="11312" x="3422650" y="2901950"/>
          <p14:tracePt t="11321" x="3429000" y="2895600"/>
          <p14:tracePt t="11337" x="3454400" y="2882900"/>
          <p14:tracePt t="11354" x="3536950" y="2838450"/>
          <p14:tracePt t="11371" x="3581400" y="2806700"/>
          <p14:tracePt t="11388" x="3651250" y="2755900"/>
          <p14:tracePt t="11404" x="3695700" y="2698750"/>
          <p14:tracePt t="11421" x="3733800" y="2628900"/>
          <p14:tracePt t="11438" x="3778250" y="2540000"/>
          <p14:tracePt t="11455" x="3790950" y="2508250"/>
          <p14:tracePt t="11471" x="3810000" y="2413000"/>
          <p14:tracePt t="11488" x="3829050" y="2324100"/>
          <p14:tracePt t="11504" x="3854450" y="2159000"/>
          <p14:tracePt t="11521" x="3886200" y="2032000"/>
          <p14:tracePt t="11537" x="3886200" y="1987550"/>
          <p14:tracePt t="11554" x="3905250" y="1797050"/>
          <p14:tracePt t="11571" x="3905250" y="1733550"/>
          <p14:tracePt t="11587" x="3930650" y="1612900"/>
          <p14:tracePt t="11604" x="3937000" y="1581150"/>
          <p14:tracePt t="11621" x="3937000" y="1562100"/>
          <p14:tracePt t="11637" x="3943350" y="1549400"/>
          <p14:tracePt t="11883" x="3937000" y="1549400"/>
          <p14:tracePt t="11930" x="3930650" y="1549400"/>
          <p14:tracePt t="11935" x="3924300" y="1562100"/>
          <p14:tracePt t="11941" x="3917950" y="1562100"/>
          <p14:tracePt t="11954" x="3905250" y="1587500"/>
          <p14:tracePt t="11971" x="3854450" y="1644650"/>
          <p14:tracePt t="11988" x="3803650" y="1708150"/>
          <p14:tracePt t="12004" x="3778250" y="1733550"/>
          <p14:tracePt t="12020" x="3778250" y="1739900"/>
          <p14:tracePt t="13008" x="3771900" y="1739900"/>
          <p14:tracePt t="13053" x="3778250" y="1739900"/>
          <p14:tracePt t="13069" x="3784600" y="1739900"/>
          <p14:tracePt t="13079" x="3803650" y="1739900"/>
          <p14:tracePt t="13086" x="3810000" y="1752600"/>
          <p14:tracePt t="13103" x="3816350" y="1752600"/>
          <p14:tracePt t="13120" x="3816350" y="1765300"/>
          <p14:tracePt t="13185" x="3822700" y="1765300"/>
          <p14:tracePt t="13199" x="3841750" y="1765300"/>
          <p14:tracePt t="13205" x="3854450" y="1765300"/>
          <p14:tracePt t="13220" x="3867150" y="1765300"/>
          <p14:tracePt t="13236" x="3873500" y="1765300"/>
          <p14:tracePt t="13295" x="3879850" y="1771650"/>
          <p14:tracePt t="13331" x="3886200" y="1771650"/>
          <p14:tracePt t="13337" x="3892550" y="1771650"/>
          <p14:tracePt t="13342" x="3898900" y="1765300"/>
          <p14:tracePt t="13357" x="3917950" y="1739900"/>
          <p14:tracePt t="13370" x="3924300" y="1739900"/>
          <p14:tracePt t="13386" x="3949700" y="1720850"/>
          <p14:tracePt t="13403" x="3962400" y="1689100"/>
          <p14:tracePt t="13419" x="3968750" y="1631950"/>
          <p14:tracePt t="13436" x="3987800" y="1587500"/>
          <p14:tracePt t="13453" x="4019550" y="1498600"/>
          <p14:tracePt t="13469" x="4044950" y="1435100"/>
          <p14:tracePt t="13486" x="4108450" y="1339850"/>
          <p14:tracePt t="13503" x="4165600" y="1250950"/>
          <p14:tracePt t="13519" x="4191000" y="1231900"/>
          <p14:tracePt t="13536" x="4229100" y="1162050"/>
          <p14:tracePt t="13553" x="4292600" y="1079500"/>
          <p14:tracePt t="13569" x="4318000" y="1054100"/>
          <p14:tracePt t="13586" x="4330700" y="1047750"/>
          <p14:tracePt t="13603" x="4343400" y="1035050"/>
          <p14:tracePt t="13619" x="4349750" y="1028700"/>
          <p14:tracePt t="13636" x="4356100" y="1022350"/>
          <p14:tracePt t="13653" x="4368800" y="1003300"/>
          <p14:tracePt t="13669" x="4387850" y="996950"/>
          <p14:tracePt t="13686" x="4419600" y="965200"/>
          <p14:tracePt t="13702" x="4457700" y="933450"/>
          <p14:tracePt t="13719" x="4476750" y="908050"/>
          <p14:tracePt t="13736" x="4540250" y="857250"/>
          <p14:tracePt t="13753" x="4584700" y="819150"/>
          <p14:tracePt t="13769" x="4635500" y="774700"/>
          <p14:tracePt t="13786" x="4641850" y="768350"/>
          <p14:tracePt t="13903" x="4648200" y="762000"/>
          <p14:tracePt t="13911" x="4648200" y="749300"/>
          <p14:tracePt t="13919" x="4654550" y="736600"/>
          <p14:tracePt t="13936" x="4667250" y="698500"/>
          <p14:tracePt t="13952" x="4673600" y="673100"/>
          <p14:tracePt t="13969" x="4679950" y="666750"/>
          <p14:tracePt t="18714" x="4686300" y="666750"/>
          <p14:tracePt t="18780" x="4692650" y="666750"/>
          <p14:tracePt t="18920" x="4699000" y="666750"/>
          <p14:tracePt t="18966" x="4705350" y="666750"/>
          <p14:tracePt t="19198" x="4699000" y="666750"/>
          <p14:tracePt t="19218" x="4699000" y="673100"/>
          <p14:tracePt t="19227" x="4699000" y="692150"/>
          <p14:tracePt t="19237" x="4699000" y="704850"/>
          <p14:tracePt t="19249" x="4699000" y="711200"/>
          <p14:tracePt t="19265" x="4699000" y="717550"/>
          <p14:tracePt t="19282" x="4699000" y="723900"/>
          <p14:tracePt t="19410" x="4705350" y="723900"/>
          <p14:tracePt t="19455" x="4705350" y="717550"/>
          <p14:tracePt t="19460" x="4705350" y="711200"/>
          <p14:tracePt t="19506" x="4705350" y="704850"/>
          <p14:tracePt t="19555" x="4699000" y="698500"/>
          <p14:tracePt t="19698" x="4699000" y="692150"/>
          <p14:tracePt t="19748" x="4692650" y="692150"/>
          <p14:tracePt t="19920" x="4692650" y="685800"/>
          <p14:tracePt t="19930" x="4686300" y="679450"/>
          <p14:tracePt t="19950" x="4679950" y="673100"/>
          <p14:tracePt t="20216" x="4686300" y="673100"/>
          <p14:tracePt t="20228" x="4692650" y="673100"/>
          <p14:tracePt t="20258" x="4699000" y="673100"/>
          <p14:tracePt t="20272" x="4718050" y="666750"/>
          <p14:tracePt t="20292" x="4724400" y="660400"/>
          <p14:tracePt t="20302" x="4724400" y="654050"/>
          <p14:tracePt t="21044" x="4730750" y="654050"/>
          <p14:tracePt t="21362" x="4724400" y="654050"/>
          <p14:tracePt t="21710" x="4718050" y="654050"/>
          <p14:tracePt t="21720" x="4705350" y="660400"/>
          <p14:tracePt t="21778" x="4699000" y="660400"/>
          <p14:tracePt t="21782" x="4692650" y="660400"/>
          <p14:tracePt t="21797" x="4686300" y="666750"/>
          <p14:tracePt t="21814" x="4679950" y="666750"/>
          <p14:tracePt t="21830" x="4660900" y="673100"/>
          <p14:tracePt t="21847" x="4641850" y="679450"/>
          <p14:tracePt t="21863" x="4629150" y="692150"/>
          <p14:tracePt t="21880" x="4622800" y="698500"/>
          <p14:tracePt t="21897" x="4610100" y="698500"/>
          <p14:tracePt t="21914" x="4597400" y="698500"/>
          <p14:tracePt t="21930" x="4591050" y="698500"/>
          <p14:tracePt t="21947" x="4584700" y="698500"/>
          <p14:tracePt t="21963" x="4578350" y="698500"/>
          <p14:tracePt t="21980" x="4565650" y="711200"/>
          <p14:tracePt t="22048" x="4559300" y="711200"/>
          <p14:tracePt t="22058" x="4546600" y="711200"/>
          <p14:tracePt t="22168" x="4540250" y="711200"/>
          <p14:tracePt t="22221" x="4533900" y="711200"/>
          <p14:tracePt t="22240" x="4527550" y="711200"/>
          <p14:tracePt t="22854" x="4521200" y="711200"/>
          <p14:tracePt t="23201" x="4527550" y="704850"/>
          <p14:tracePt t="23547" x="4546600" y="704850"/>
          <p14:tracePt t="24034" x="4552950" y="704850"/>
          <p14:tracePt t="24040" x="4565650" y="698500"/>
          <p14:tracePt t="24047" x="4565650" y="692150"/>
          <p14:tracePt t="24062" x="4572000" y="685800"/>
          <p14:tracePt t="24078" x="4578350" y="685800"/>
          <p14:tracePt t="24095" x="4591050" y="679450"/>
          <p14:tracePt t="24136" x="4603750" y="673100"/>
          <p14:tracePt t="24186" x="4616450" y="673100"/>
          <p14:tracePt t="24197" x="4629150" y="673100"/>
          <p14:tracePt t="24202" x="4635500" y="666750"/>
          <p14:tracePt t="24213" x="4648200" y="660400"/>
          <p14:tracePt t="24228" x="4660900" y="647700"/>
          <p14:tracePt t="24245" x="4686300" y="641350"/>
          <p14:tracePt t="24263" x="4699000" y="635000"/>
          <p14:tracePt t="24278" x="4718050" y="635000"/>
          <p14:tracePt t="24295" x="4737100" y="622300"/>
          <p14:tracePt t="24312" x="4756150" y="615950"/>
          <p14:tracePt t="24328" x="4787900" y="596900"/>
          <p14:tracePt t="24345" x="4813300" y="590550"/>
          <p14:tracePt t="24362" x="4826000" y="584200"/>
          <p14:tracePt t="24378" x="4845050" y="577850"/>
          <p14:tracePt t="24396" x="4864100" y="565150"/>
          <p14:tracePt t="24412" x="4876800" y="565150"/>
          <p14:tracePt t="24428" x="4902200" y="546100"/>
          <p14:tracePt t="24445" x="4921250" y="546100"/>
          <p14:tracePt t="24462" x="4940300" y="527050"/>
          <p14:tracePt t="24478" x="4972050" y="520700"/>
          <p14:tracePt t="24495" x="4984750" y="508000"/>
          <p14:tracePt t="24512" x="4991100" y="508000"/>
          <p14:tracePt t="24528" x="5010150" y="495300"/>
          <p14:tracePt t="24545" x="5029200" y="488950"/>
          <p14:tracePt t="24562" x="5035550" y="482600"/>
          <p14:tracePt t="24578" x="5060950" y="476250"/>
          <p14:tracePt t="24595" x="5099050" y="457200"/>
          <p14:tracePt t="24612" x="5105400" y="450850"/>
          <p14:tracePt t="24628" x="5111750" y="444500"/>
          <p14:tracePt t="24645" x="5118100" y="444500"/>
          <p14:tracePt t="24661" x="5137150" y="438150"/>
          <p14:tracePt t="24678" x="5168900" y="425450"/>
          <p14:tracePt t="24695" x="5194300" y="412750"/>
          <p14:tracePt t="24711" x="5219700" y="412750"/>
          <p14:tracePt t="24728" x="5257800" y="406400"/>
          <p14:tracePt t="24745" x="5270500" y="400050"/>
          <p14:tracePt t="24761" x="5289550" y="393700"/>
          <p14:tracePt t="24778" x="5314950" y="387350"/>
          <p14:tracePt t="24794" x="5346700" y="374650"/>
          <p14:tracePt t="24812" x="5410200" y="342900"/>
          <p14:tracePt t="24828" x="5454650" y="336550"/>
          <p14:tracePt t="24846" x="5467350" y="330200"/>
          <p14:tracePt t="24861" x="5505450" y="311150"/>
          <p14:tracePt t="24878" x="5562600" y="292100"/>
          <p14:tracePt t="24895" x="5588000" y="285750"/>
          <p14:tracePt t="24911" x="5613400" y="273050"/>
          <p14:tracePt t="24928" x="5664200" y="247650"/>
          <p14:tracePt t="24945" x="5676900" y="241300"/>
          <p14:tracePt t="24961" x="5689600" y="228600"/>
          <p14:tracePt t="25064" x="5689600" y="234950"/>
          <p14:tracePt t="25069" x="5683250" y="247650"/>
          <p14:tracePt t="25079" x="5670550" y="254000"/>
          <p14:tracePt t="25094" x="5626100" y="273050"/>
          <p14:tracePt t="25111" x="5594350" y="292100"/>
          <p14:tracePt t="25128" x="5562600" y="317500"/>
          <p14:tracePt t="25144" x="5492750" y="342900"/>
          <p14:tracePt t="25161" x="5461000" y="361950"/>
          <p14:tracePt t="25178" x="5403850" y="381000"/>
          <p14:tracePt t="25195" x="5365750" y="400050"/>
          <p14:tracePt t="25211" x="5308600" y="419100"/>
          <p14:tracePt t="25228" x="5270500" y="431800"/>
          <p14:tracePt t="25244" x="5245100" y="444500"/>
          <p14:tracePt t="25261" x="5181600" y="463550"/>
          <p14:tracePt t="25278" x="5137150" y="482600"/>
          <p14:tracePt t="25283" x="5118100" y="488950"/>
          <p14:tracePt t="25294" x="5111750" y="488950"/>
          <p14:tracePt t="25311" x="5073650" y="495300"/>
          <p14:tracePt t="25328" x="5048250" y="501650"/>
          <p14:tracePt t="25344" x="5003800" y="508000"/>
          <p14:tracePt t="25361" x="4984750" y="514350"/>
          <p14:tracePt t="25378" x="4940300" y="533400"/>
          <p14:tracePt t="25394" x="4914900" y="546100"/>
          <p14:tracePt t="25411" x="4908550" y="546100"/>
          <p14:tracePt t="25428" x="4870450" y="565150"/>
          <p14:tracePt t="25444" x="4838700" y="565150"/>
          <p14:tracePt t="25461" x="4806950" y="584200"/>
          <p14:tracePt t="25478" x="4781550" y="590550"/>
          <p14:tracePt t="25494" x="4730750" y="603250"/>
          <p14:tracePt t="25511" x="4705350" y="609600"/>
          <p14:tracePt t="25527" x="4686300" y="615950"/>
          <p14:tracePt t="25544" x="4667250" y="622300"/>
          <p14:tracePt t="25561" x="4641850" y="641350"/>
          <p14:tracePt t="25577" x="4603750" y="654050"/>
          <p14:tracePt t="25594" x="4591050" y="660400"/>
          <p14:tracePt t="25611" x="4584700" y="660400"/>
          <p14:tracePt t="25628" x="4521200" y="685800"/>
          <p14:tracePt t="25644" x="4495800" y="698500"/>
          <p14:tracePt t="25661" x="4483100" y="704850"/>
          <p14:tracePt t="25677" x="4464050" y="704850"/>
          <p14:tracePt t="25694" x="4451350" y="717550"/>
          <p14:tracePt t="25711" x="4419600" y="736600"/>
          <p14:tracePt t="25727" x="4400550" y="736600"/>
          <p14:tracePt t="25744" x="4381500" y="749300"/>
          <p14:tracePt t="25761" x="4356100" y="749300"/>
          <p14:tracePt t="25887" x="4362450" y="742950"/>
          <p14:tracePt t="25896" x="4381500" y="730250"/>
          <p14:tracePt t="25903" x="4400550" y="717550"/>
          <p14:tracePt t="25913" x="4425950" y="704850"/>
          <p14:tracePt t="25928" x="4489450" y="666750"/>
          <p14:tracePt t="25944" x="4546600" y="641350"/>
          <p14:tracePt t="25960" x="4610100" y="609600"/>
          <p14:tracePt t="25977" x="4667250" y="596900"/>
          <p14:tracePt t="25994" x="4711700" y="577850"/>
          <p14:tracePt t="26010" x="4749800" y="558800"/>
          <p14:tracePt t="26027" x="4806950" y="539750"/>
          <p14:tracePt t="26044" x="4857750" y="501650"/>
          <p14:tracePt t="26061" x="4959350" y="482600"/>
          <p14:tracePt t="26077" x="4991100" y="463550"/>
          <p14:tracePt t="26094" x="5041900" y="438150"/>
          <p14:tracePt t="26110" x="5073650" y="425450"/>
          <p14:tracePt t="26127" x="5118100" y="406400"/>
          <p14:tracePt t="26145" x="5181600" y="387350"/>
          <p14:tracePt t="26160" x="5213350" y="374650"/>
          <p14:tracePt t="26178" x="5276850" y="349250"/>
          <p14:tracePt t="26194" x="5295900" y="336550"/>
          <p14:tracePt t="26210" x="5378450" y="298450"/>
          <p14:tracePt t="26227" x="5429250" y="260350"/>
          <p14:tracePt t="26244" x="5467350" y="247650"/>
          <p14:tracePt t="26260" x="5486400" y="241300"/>
          <p14:tracePt t="26277" x="5518150" y="228600"/>
          <p14:tracePt t="26911" x="5524500" y="228600"/>
          <p14:tracePt t="27203" x="5518150" y="228600"/>
          <p14:tracePt t="27209" x="5511800" y="228600"/>
          <p14:tracePt t="27219" x="5499100" y="234950"/>
          <p14:tracePt t="27226" x="5486400" y="241300"/>
          <p14:tracePt t="27243" x="5422900" y="273050"/>
          <p14:tracePt t="27260" x="5416550" y="279400"/>
          <p14:tracePt t="27276" x="5410200" y="279400"/>
          <p14:tracePt t="27481" x="5397500" y="285750"/>
          <p14:tracePt t="27491" x="5391150" y="285750"/>
          <p14:tracePt t="27501" x="5378450" y="292100"/>
          <p14:tracePt t="27509" x="5359400" y="298450"/>
          <p14:tracePt t="27526" x="5327650" y="311150"/>
          <p14:tracePt t="27543" x="5232400" y="349250"/>
          <p14:tracePt t="27560" x="5156200" y="387350"/>
          <p14:tracePt t="27577" x="5073650" y="406400"/>
          <p14:tracePt t="27593" x="4997450" y="450850"/>
          <p14:tracePt t="27609" x="4946650" y="463550"/>
          <p14:tracePt t="27626" x="4902200" y="476250"/>
          <p14:tracePt t="27643" x="4883150" y="482600"/>
          <p14:tracePt t="27659" x="4851400" y="501650"/>
          <p14:tracePt t="27676" x="4838700" y="508000"/>
          <p14:tracePt t="27693" x="4775200" y="533400"/>
          <p14:tracePt t="27709" x="4743450" y="558800"/>
          <p14:tracePt t="27726" x="4724400" y="565150"/>
          <p14:tracePt t="27743" x="4686300" y="590550"/>
          <p14:tracePt t="27759" x="4648200" y="609600"/>
          <p14:tracePt t="27776" x="4635500" y="615950"/>
          <p14:tracePt t="27793" x="4616450" y="628650"/>
          <p14:tracePt t="27809" x="4603750" y="628650"/>
          <p14:tracePt t="27878" x="4597400" y="628650"/>
          <p14:tracePt t="27888" x="4584700" y="635000"/>
          <p14:tracePt t="27909" x="4565650" y="641350"/>
          <p14:tracePt t="27918" x="4559300" y="654050"/>
          <p14:tracePt t="27934" x="4552950" y="654050"/>
          <p14:tracePt t="28177" x="4546600" y="654050"/>
          <p14:tracePt t="35611" x="4546600" y="660400"/>
          <p14:tracePt t="35657" x="4533900" y="679450"/>
          <p14:tracePt t="35687" x="4527550" y="685800"/>
          <p14:tracePt t="35697" x="4521200" y="685800"/>
          <p14:tracePt t="35710" x="4514850" y="704850"/>
          <p14:tracePt t="35720" x="4508500" y="717550"/>
          <p14:tracePt t="35737" x="4489450" y="730250"/>
          <p14:tracePt t="35754" x="4470400" y="755650"/>
          <p14:tracePt t="35770" x="4451350" y="774700"/>
          <p14:tracePt t="35787" x="4419600" y="806450"/>
          <p14:tracePt t="35804" x="4413250" y="812800"/>
          <p14:tracePt t="35820" x="4400550" y="825500"/>
          <p14:tracePt t="35837" x="4381500" y="844550"/>
          <p14:tracePt t="35853" x="4368800" y="857250"/>
          <p14:tracePt t="35870" x="4343400" y="863600"/>
          <p14:tracePt t="35887" x="4337050" y="869950"/>
          <p14:tracePt t="35903" x="4318000" y="876300"/>
          <p14:tracePt t="35920" x="4292600" y="901700"/>
          <p14:tracePt t="35937" x="4279900" y="914400"/>
          <p14:tracePt t="35953" x="4254500" y="920750"/>
          <p14:tracePt t="35970" x="4254500" y="933450"/>
          <p14:tracePt t="36030" x="4248150" y="939800"/>
          <p14:tracePt t="36040" x="4241800" y="946150"/>
          <p14:tracePt t="36056" x="4222750" y="958850"/>
          <p14:tracePt t="36066" x="4216400" y="965200"/>
          <p14:tracePt t="36096" x="4210050" y="977900"/>
          <p14:tracePt t="36106" x="4203700" y="984250"/>
          <p14:tracePt t="36121" x="4197350" y="984250"/>
          <p14:tracePt t="36222" x="4197350" y="990600"/>
          <p14:tracePt t="36250" x="4203700" y="984250"/>
          <p14:tracePt t="36258" x="4210050" y="977900"/>
          <p14:tracePt t="36892" x="4210050" y="971550"/>
          <p14:tracePt t="37090" x="4210050" y="977900"/>
          <p14:tracePt t="37140" x="4216400" y="990600"/>
          <p14:tracePt t="37156" x="4222750" y="990600"/>
          <p14:tracePt t="37176" x="4229100" y="1003300"/>
          <p14:tracePt t="37185" x="4235450" y="1016000"/>
          <p14:tracePt t="37196" x="4235450" y="1028700"/>
          <p14:tracePt t="37202" x="4235450" y="1041400"/>
          <p14:tracePt t="37219" x="4241800" y="1073150"/>
          <p14:tracePt t="37236" x="4254500" y="1092200"/>
          <p14:tracePt t="37253" x="4267200" y="1111250"/>
          <p14:tracePt t="37269" x="4273550" y="1136650"/>
          <p14:tracePt t="37286" x="4286250" y="1149350"/>
          <p14:tracePt t="37319" x="4298950" y="1155700"/>
          <p14:tracePt t="37336" x="4330700" y="1155700"/>
          <p14:tracePt t="37352" x="4337050" y="1168400"/>
          <p14:tracePt t="37369" x="4356100" y="1174750"/>
          <p14:tracePt t="37386" x="4368800" y="1181100"/>
          <p14:tracePt t="37419" x="4375150" y="1193800"/>
          <p14:tracePt t="37436" x="4381500" y="1200150"/>
          <p14:tracePt t="37452" x="4387850" y="1200150"/>
          <p14:tracePt t="37469" x="4387850" y="1212850"/>
          <p14:tracePt t="37486" x="4394200" y="1219200"/>
          <p14:tracePt t="37502" x="4400550" y="1219200"/>
          <p14:tracePt t="37519" x="4406900" y="1231900"/>
          <p14:tracePt t="37536" x="4413250" y="1244600"/>
          <p14:tracePt t="37552" x="4425950" y="1263650"/>
          <p14:tracePt t="37569" x="4438650" y="1295400"/>
          <p14:tracePt t="37586" x="4451350" y="1308100"/>
          <p14:tracePt t="37602" x="4470400" y="1339850"/>
          <p14:tracePt t="37619" x="4483100" y="1352550"/>
          <p14:tracePt t="37636" x="4483100" y="1358900"/>
          <p14:tracePt t="37652" x="4495800" y="1365250"/>
          <p14:tracePt t="37799" x="4502150" y="1371600"/>
          <p14:tracePt t="37806" x="4527550" y="1377950"/>
          <p14:tracePt t="37819" x="4546600" y="1384300"/>
          <p14:tracePt t="37836" x="4648200" y="1390650"/>
          <p14:tracePt t="37852" x="4806950" y="1422400"/>
          <p14:tracePt t="37869" x="4965700" y="1441450"/>
          <p14:tracePt t="37886" x="5137150" y="1441450"/>
          <p14:tracePt t="37902" x="5168900" y="1441450"/>
          <p14:tracePt t="37919" x="5181600" y="1441450"/>
          <p14:tracePt t="37936" x="5187950" y="1441450"/>
          <p14:tracePt t="37952" x="5200650" y="1441450"/>
          <p14:tracePt t="37969" x="5245100" y="1435100"/>
          <p14:tracePt t="37985" x="5321300" y="1422400"/>
          <p14:tracePt t="38002" x="5372100" y="1403350"/>
          <p14:tracePt t="38018" x="5441950" y="1403350"/>
          <p14:tracePt t="38035" x="5454650" y="1397000"/>
          <p14:tracePt t="38074" x="5461000" y="1397000"/>
          <p14:tracePt t="38089" x="5461000" y="1390650"/>
          <p14:tracePt t="38102" x="5467350" y="1384300"/>
          <p14:tracePt t="38204" x="5467350" y="1390650"/>
          <p14:tracePt t="38210" x="5473700" y="1390650"/>
          <p14:tracePt t="38219" x="5473700" y="1416050"/>
          <p14:tracePt t="38235" x="5492750" y="1466850"/>
          <p14:tracePt t="38252" x="5492750" y="1485900"/>
          <p14:tracePt t="38268" x="5492750" y="1511300"/>
          <p14:tracePt t="38285" x="5492750" y="1524000"/>
          <p14:tracePt t="38302" x="5492750" y="1549400"/>
          <p14:tracePt t="38318" x="5492750" y="1562100"/>
          <p14:tracePt t="38334" x="5492750" y="1568450"/>
          <p14:tracePt t="38351" x="5492750" y="1581150"/>
          <p14:tracePt t="38482" x="5499100" y="1581150"/>
          <p14:tracePt t="38492" x="5505450" y="1574800"/>
          <p14:tracePt t="38503" x="5511800" y="1562100"/>
          <p14:tracePt t="38518" x="5524500" y="1530350"/>
          <p14:tracePt t="38535" x="5543550" y="1492250"/>
          <p14:tracePt t="38552" x="5543550" y="1473200"/>
          <p14:tracePt t="38568" x="5556250" y="1441450"/>
          <p14:tracePt t="38585" x="5562600" y="1403350"/>
          <p14:tracePt t="38601" x="5562600" y="1377950"/>
          <p14:tracePt t="38618" x="5568950" y="1352550"/>
          <p14:tracePt t="38634" x="5575300" y="1339850"/>
          <p14:tracePt t="38651" x="5594350" y="1308100"/>
          <p14:tracePt t="38668" x="5600700" y="1301750"/>
          <p14:tracePt t="38684" x="5600700" y="1295400"/>
          <p14:tracePt t="38701" x="5607050" y="1282700"/>
          <p14:tracePt t="38718" x="5613400" y="1263650"/>
          <p14:tracePt t="38751" x="5613400" y="1250950"/>
          <p14:tracePt t="38768" x="5619750" y="1244600"/>
          <p14:tracePt t="38785" x="5626100" y="1238250"/>
          <p14:tracePt t="38801" x="5626100" y="1212850"/>
          <p14:tracePt t="39219" x="5626100" y="1206500"/>
          <p14:tracePt t="39234" x="5626100" y="1219200"/>
          <p14:tracePt t="39244" x="5626100" y="1225550"/>
          <p14:tracePt t="39251" x="5626100" y="1238250"/>
          <p14:tracePt t="39267" x="5626100" y="1270000"/>
          <p14:tracePt t="39284" x="5626100" y="1320800"/>
          <p14:tracePt t="39301" x="5626100" y="1346200"/>
          <p14:tracePt t="39318" x="5638800" y="1384300"/>
          <p14:tracePt t="39334" x="5638800" y="1390650"/>
          <p14:tracePt t="39351" x="5645150" y="1416050"/>
          <p14:tracePt t="39368" x="5651500" y="1435100"/>
          <p14:tracePt t="39384" x="5657850" y="1454150"/>
          <p14:tracePt t="39401" x="5676900" y="1466850"/>
          <p14:tracePt t="39418" x="5676900" y="1479550"/>
          <p14:tracePt t="39434" x="5676900" y="1517650"/>
          <p14:tracePt t="39451" x="5676900" y="1536700"/>
          <p14:tracePt t="39484" x="5676900" y="1555750"/>
          <p14:tracePt t="39987" x="5676900" y="1562100"/>
          <p14:tracePt t="39997" x="5670550" y="1568450"/>
          <p14:tracePt t="40031" x="5670550" y="1574800"/>
          <p14:tracePt t="40077" x="5664200" y="1574800"/>
          <p14:tracePt t="40083" x="5657850" y="1574800"/>
          <p14:tracePt t="40092" x="5651500" y="1574800"/>
          <p14:tracePt t="40107" x="5645150" y="1574800"/>
          <p14:tracePt t="40117" x="5638800" y="1568450"/>
          <p14:tracePt t="40134" x="5632450" y="1562100"/>
          <p14:tracePt t="40150" x="5626100" y="1562100"/>
          <p14:tracePt t="40167" x="5613400" y="1549400"/>
          <p14:tracePt t="40206" x="5613400" y="1543050"/>
          <p14:tracePt t="40283" x="5600700" y="1543050"/>
          <p14:tracePt t="40298" x="5594350" y="1543050"/>
          <p14:tracePt t="40309" x="5575300" y="1543050"/>
          <p14:tracePt t="40322" x="5549900" y="1543050"/>
          <p14:tracePt t="40333" x="5537200" y="1543050"/>
          <p14:tracePt t="40350" x="5492750" y="1543050"/>
          <p14:tracePt t="40367" x="5473700" y="1543050"/>
          <p14:tracePt t="40384" x="5454650" y="1543050"/>
          <p14:tracePt t="40400" x="5441950" y="1543050"/>
          <p14:tracePt t="40417" x="5403850" y="1524000"/>
          <p14:tracePt t="40434" x="5365750" y="1492250"/>
          <p14:tracePt t="40450" x="5346700" y="1479550"/>
          <p14:tracePt t="40467" x="5289550" y="1428750"/>
          <p14:tracePt t="40483" x="5270500" y="1409700"/>
          <p14:tracePt t="40486" x="5257800" y="1384300"/>
          <p14:tracePt t="40500" x="5245100" y="1371600"/>
          <p14:tracePt t="40517" x="5232400" y="1346200"/>
          <p14:tracePt t="40534" x="5213350" y="1333500"/>
          <p14:tracePt t="40550" x="5207000" y="1327150"/>
          <p14:tracePt t="40567" x="5200650" y="1320800"/>
          <p14:tracePt t="40583" x="5194300" y="1314450"/>
          <p14:tracePt t="40617" x="5187950" y="1301750"/>
          <p14:tracePt t="40633" x="5168900" y="1282700"/>
          <p14:tracePt t="40650" x="5168900" y="1276350"/>
          <p14:tracePt t="40667" x="5162550" y="1270000"/>
          <p14:tracePt t="40700" x="5156200" y="1250950"/>
          <p14:tracePt t="40717" x="5143500" y="1231900"/>
          <p14:tracePt t="40733" x="5143500" y="1225550"/>
          <p14:tracePt t="40873" x="5130800" y="1238250"/>
          <p14:tracePt t="40889" x="5130800" y="1270000"/>
          <p14:tracePt t="40899" x="5130800" y="1282700"/>
          <p14:tracePt t="40903" x="5118100" y="1308100"/>
          <p14:tracePt t="40916" x="5118100" y="1333500"/>
          <p14:tracePt t="40933" x="5111750" y="1377950"/>
          <p14:tracePt t="40950" x="5099050" y="1409700"/>
          <p14:tracePt t="40967" x="5099050" y="1441450"/>
          <p14:tracePt t="40983" x="5099050" y="1479550"/>
          <p14:tracePt t="41000" x="5105400" y="1504950"/>
          <p14:tracePt t="41016" x="5124450" y="1524000"/>
          <p14:tracePt t="41033" x="5149850" y="1543050"/>
          <p14:tracePt t="41050" x="5162550" y="1555750"/>
          <p14:tracePt t="41067" x="5168900" y="1555750"/>
          <p14:tracePt t="41100" x="5181600" y="1562100"/>
          <p14:tracePt t="41116" x="5238750" y="1581150"/>
          <p14:tracePt t="41133" x="5276850" y="1581150"/>
          <p14:tracePt t="41150" x="5314950" y="1587500"/>
          <p14:tracePt t="41166" x="5327650" y="1587500"/>
          <p14:tracePt t="41183" x="5353050" y="1587500"/>
          <p14:tracePt t="41200" x="5372100" y="1587500"/>
          <p14:tracePt t="41216" x="5397500" y="1587500"/>
          <p14:tracePt t="41233" x="5448300" y="1587500"/>
          <p14:tracePt t="41250" x="5537200" y="1587500"/>
          <p14:tracePt t="41266" x="5562600" y="1587500"/>
          <p14:tracePt t="41283" x="5645150" y="1587500"/>
          <p14:tracePt t="41300" x="5676900" y="1587500"/>
          <p14:tracePt t="41316" x="5721350" y="1587500"/>
          <p14:tracePt t="41333" x="5734050" y="1587500"/>
          <p14:tracePt t="41366" x="5746750" y="1587500"/>
          <p14:tracePt t="41383" x="5791200" y="1587500"/>
          <p14:tracePt t="41399" x="5867400" y="1587500"/>
          <p14:tracePt t="41416" x="5962650" y="1587500"/>
          <p14:tracePt t="41433" x="6064250" y="1587500"/>
          <p14:tracePt t="41449" x="6115050" y="1587500"/>
          <p14:tracePt t="41466" x="6178550" y="1593850"/>
          <p14:tracePt t="41483" x="6216650" y="1600200"/>
          <p14:tracePt t="41499" x="6223000" y="1600200"/>
          <p14:tracePt t="41517" x="6242050" y="1600200"/>
          <p14:tracePt t="41533" x="6280150" y="1600200"/>
          <p14:tracePt t="41549" x="6324600" y="1600200"/>
          <p14:tracePt t="41566" x="6369050" y="1600200"/>
          <p14:tracePt t="41583" x="6426200" y="1600200"/>
          <p14:tracePt t="41599" x="6546850" y="1600200"/>
          <p14:tracePt t="41617" x="6629400" y="1600200"/>
          <p14:tracePt t="41633" x="6705600" y="1600200"/>
          <p14:tracePt t="41649" x="6731000" y="1600200"/>
          <p14:tracePt t="41666" x="6743700" y="1600200"/>
          <p14:tracePt t="41715" x="6750050" y="1600200"/>
          <p14:tracePt t="41721" x="6756400" y="1600200"/>
          <p14:tracePt t="41733" x="6775450" y="1600200"/>
          <p14:tracePt t="41749" x="6800850" y="1600200"/>
          <p14:tracePt t="41766" x="6838950" y="1600200"/>
          <p14:tracePt t="41783" x="6896100" y="1600200"/>
          <p14:tracePt t="41799" x="6908800" y="1593850"/>
          <p14:tracePt t="41816" x="6915150" y="1593850"/>
          <p14:tracePt t="41833" x="6927850" y="1587500"/>
          <p14:tracePt t="41849" x="6940550" y="1587500"/>
          <p14:tracePt t="41865" x="6959600" y="1568450"/>
          <p14:tracePt t="41882" x="6985000" y="1555750"/>
          <p14:tracePt t="41899" x="6997700" y="1543050"/>
          <p14:tracePt t="41915" x="7010400" y="1530350"/>
          <p14:tracePt t="41932" x="7016750" y="1517650"/>
          <p14:tracePt t="41949" x="7016750" y="1504950"/>
          <p14:tracePt t="41966" x="7016750" y="1485900"/>
          <p14:tracePt t="41982" x="7016750" y="1473200"/>
          <p14:tracePt t="41999" x="7016750" y="1466850"/>
          <p14:tracePt t="42016" x="7016750" y="1447800"/>
          <p14:tracePt t="42033" x="7016750" y="1428750"/>
          <p14:tracePt t="42049" x="7016750" y="1409700"/>
          <p14:tracePt t="42066" x="7016750" y="1403350"/>
          <p14:tracePt t="42082" x="7016750" y="1365250"/>
          <p14:tracePt t="42099" x="7016750" y="1333500"/>
          <p14:tracePt t="42116" x="7016750" y="1320800"/>
          <p14:tracePt t="42132" x="7016750" y="1308100"/>
          <p14:tracePt t="42149" x="7010400" y="1289050"/>
          <p14:tracePt t="42166" x="7010400" y="1282700"/>
          <p14:tracePt t="42182" x="7004050" y="1276350"/>
          <p14:tracePt t="42255" x="6985000" y="1276350"/>
          <p14:tracePt t="42271" x="6965950" y="1276350"/>
          <p14:tracePt t="42275" x="6940550" y="1276350"/>
          <p14:tracePt t="42286" x="6908800" y="1276350"/>
          <p14:tracePt t="42299" x="6902450" y="1276350"/>
          <p14:tracePt t="42315" x="6762750" y="1263650"/>
          <p14:tracePt t="42332" x="6711950" y="1244600"/>
          <p14:tracePt t="42349" x="6629400" y="1244600"/>
          <p14:tracePt t="42365" x="6553200" y="1238250"/>
          <p14:tracePt t="42382" x="6419850" y="1238250"/>
          <p14:tracePt t="42398" x="6343650" y="1238250"/>
          <p14:tracePt t="42415" x="6318250" y="1238250"/>
          <p14:tracePt t="42432" x="6267450" y="1238250"/>
          <p14:tracePt t="42449" x="6235700" y="1238250"/>
          <p14:tracePt t="42465" x="6172200" y="1238250"/>
          <p14:tracePt t="42482" x="6115050" y="1250950"/>
          <p14:tracePt t="42499" x="6070600" y="1257300"/>
          <p14:tracePt t="42515" x="6000750" y="1257300"/>
          <p14:tracePt t="42532" x="5943600" y="1257300"/>
          <p14:tracePt t="42549" x="5905500" y="1257300"/>
          <p14:tracePt t="42565" x="5848350" y="1257300"/>
          <p14:tracePt t="42582" x="5791200" y="1257300"/>
          <p14:tracePt t="42599" x="5657850" y="1257300"/>
          <p14:tracePt t="42615" x="5594350" y="1257300"/>
          <p14:tracePt t="42632" x="5543550" y="1257300"/>
          <p14:tracePt t="42649" x="5518150" y="1257300"/>
          <p14:tracePt t="42665" x="5511800" y="1257300"/>
          <p14:tracePt t="42682" x="5499100" y="1257300"/>
          <p14:tracePt t="42699" x="5480050" y="1257300"/>
          <p14:tracePt t="42715" x="5473700" y="1257300"/>
          <p14:tracePt t="42732" x="5454650" y="1257300"/>
          <p14:tracePt t="42748" x="5435600" y="1250950"/>
          <p14:tracePt t="42765" x="5416550" y="1250950"/>
          <p14:tracePt t="42782" x="5397500" y="1250950"/>
          <p14:tracePt t="42798" x="5365750" y="1250950"/>
          <p14:tracePt t="42816" x="5340350" y="1244600"/>
          <p14:tracePt t="42832" x="5334000" y="1244600"/>
          <p14:tracePt t="42911" x="5327650" y="1244600"/>
          <p14:tracePt t="42921" x="5314950" y="1244600"/>
          <p14:tracePt t="42931" x="5308600" y="1250950"/>
          <p14:tracePt t="42939" x="5302250" y="1257300"/>
          <p14:tracePt t="42949" x="5295900" y="1257300"/>
          <p14:tracePt t="42965" x="5270500" y="1270000"/>
          <p14:tracePt t="42982" x="5251450" y="1295400"/>
          <p14:tracePt t="42999" x="5245100" y="1295400"/>
          <p14:tracePt t="43002" x="5238750" y="1301750"/>
          <p14:tracePt t="43023" x="5232400" y="1308100"/>
          <p14:tracePt t="43039" x="5232400" y="1314450"/>
          <p14:tracePt t="43048" x="5232400" y="1320800"/>
          <p14:tracePt t="43065" x="5232400" y="1333500"/>
          <p14:tracePt t="43082" x="5232400" y="1365250"/>
          <p14:tracePt t="43098" x="5232400" y="1403350"/>
          <p14:tracePt t="43115" x="5232400" y="1422400"/>
          <p14:tracePt t="43132" x="5232400" y="1447800"/>
          <p14:tracePt t="43148" x="5232400" y="1479550"/>
          <p14:tracePt t="43165" x="5232400" y="1530350"/>
          <p14:tracePt t="43182" x="5232400" y="1543050"/>
          <p14:tracePt t="43198" x="5238750" y="1555750"/>
          <p14:tracePt t="43215" x="5251450" y="1581150"/>
          <p14:tracePt t="43231" x="5276850" y="1600200"/>
          <p14:tracePt t="43248" x="5295900" y="1612900"/>
          <p14:tracePt t="43265" x="5308600" y="1631950"/>
          <p14:tracePt t="43281" x="5346700" y="1644650"/>
          <p14:tracePt t="43298" x="5378450" y="1657350"/>
          <p14:tracePt t="43315" x="5391150" y="1663700"/>
          <p14:tracePt t="43332" x="5429250" y="1676400"/>
          <p14:tracePt t="43348" x="5480050" y="1676400"/>
          <p14:tracePt t="43365" x="5505450" y="1676400"/>
          <p14:tracePt t="43381" x="5530850" y="1676400"/>
          <p14:tracePt t="43398" x="5556250" y="1676400"/>
          <p14:tracePt t="43415" x="5588000" y="1676400"/>
          <p14:tracePt t="43431" x="5613400" y="1676400"/>
          <p14:tracePt t="43448" x="5638800" y="1676400"/>
          <p14:tracePt t="43465" x="5670550" y="1676400"/>
          <p14:tracePt t="43481" x="5727700" y="1676400"/>
          <p14:tracePt t="43498" x="5765800" y="1676400"/>
          <p14:tracePt t="43515" x="5803900" y="1676400"/>
          <p14:tracePt t="43531" x="5822950" y="1676400"/>
          <p14:tracePt t="43548" x="5867400" y="1676400"/>
          <p14:tracePt t="43565" x="5911850" y="1676400"/>
          <p14:tracePt t="43581" x="5962650" y="1676400"/>
          <p14:tracePt t="43598" x="5988050" y="1676400"/>
          <p14:tracePt t="43615" x="6032500" y="1676400"/>
          <p14:tracePt t="43631" x="6064250" y="1676400"/>
          <p14:tracePt t="43648" x="6108700" y="1676400"/>
          <p14:tracePt t="43665" x="6115050" y="1676400"/>
          <p14:tracePt t="43681" x="6127750" y="1676400"/>
          <p14:tracePt t="43698" x="6140450" y="1676400"/>
          <p14:tracePt t="49590" x="6146800" y="1676400"/>
          <p14:tracePt t="49606" x="6661150" y="2622550"/>
          <p14:tracePt t="49610" x="6673850" y="2641600"/>
          <p14:tracePt t="49616" x="6692900" y="2673350"/>
          <p14:tracePt t="49627" x="6724650" y="2724150"/>
          <p14:tracePt t="49643" x="6762750" y="2794000"/>
          <p14:tracePt t="49660" x="6788150" y="2838450"/>
          <p14:tracePt t="49677" x="6813550" y="2908300"/>
          <p14:tracePt t="49694" x="6832600" y="2933700"/>
          <p14:tracePt t="49710" x="6845300" y="2990850"/>
          <p14:tracePt t="49727" x="6851650" y="3009900"/>
          <p14:tracePt t="49744" x="6864350" y="3048000"/>
          <p14:tracePt t="49760" x="6870700" y="3092450"/>
          <p14:tracePt t="49778" x="6877050" y="3111500"/>
          <p14:tracePt t="49794" x="6877050" y="3124200"/>
          <p14:tracePt t="49868" x="6870700" y="3124200"/>
          <p14:tracePt t="49878" x="6858000" y="3124200"/>
          <p14:tracePt t="49884" x="6832600" y="3124200"/>
          <p14:tracePt t="49898" x="6813550" y="3124200"/>
          <p14:tracePt t="49910" x="6794500" y="3117850"/>
          <p14:tracePt t="49927" x="6724650" y="3073400"/>
          <p14:tracePt t="49943" x="6692900" y="3048000"/>
          <p14:tracePt t="49960" x="6654800" y="3016250"/>
          <p14:tracePt t="49977" x="6648450" y="3016250"/>
          <p14:tracePt t="49994" x="6629400" y="3003550"/>
          <p14:tracePt t="50010" x="6610350" y="2997200"/>
          <p14:tracePt t="50027" x="6591300" y="2984500"/>
          <p14:tracePt t="50044" x="6572250" y="2978150"/>
          <p14:tracePt t="50060" x="6527800" y="2965450"/>
          <p14:tracePt t="50077" x="6521450" y="2965450"/>
          <p14:tracePt t="50093" x="6489700" y="2959100"/>
          <p14:tracePt t="50110" x="6470650" y="2952750"/>
          <p14:tracePt t="50127" x="6445250" y="2946400"/>
          <p14:tracePt t="50143" x="6426200" y="2933700"/>
          <p14:tracePt t="50177" x="6413500" y="2927350"/>
          <p14:tracePt t="50210" x="6407150" y="2927350"/>
          <p14:tracePt t="50226" x="6394450" y="2927350"/>
          <p14:tracePt t="50246" x="6388100" y="2921000"/>
          <p14:tracePt t="50368" x="6394450" y="2921000"/>
          <p14:tracePt t="50378" x="6400800" y="2921000"/>
          <p14:tracePt t="50382" x="6419850" y="2921000"/>
          <p14:tracePt t="50393" x="6438900" y="2921000"/>
          <p14:tracePt t="50410" x="6483350" y="2914650"/>
          <p14:tracePt t="50426" x="6527800" y="2908300"/>
          <p14:tracePt t="50443" x="6623050" y="2895600"/>
          <p14:tracePt t="50460" x="6654800" y="2895600"/>
          <p14:tracePt t="50476" x="6724650" y="2882900"/>
          <p14:tracePt t="50493" x="6788150" y="2882900"/>
          <p14:tracePt t="50510" x="6838950" y="2882900"/>
          <p14:tracePt t="50526" x="6927850" y="2882900"/>
          <p14:tracePt t="50544" x="7023100" y="2882900"/>
          <p14:tracePt t="50560" x="7073900" y="2882900"/>
          <p14:tracePt t="50576" x="7175500" y="2882900"/>
          <p14:tracePt t="50594" x="7308850" y="2882900"/>
          <p14:tracePt t="50610" x="7391400" y="2882900"/>
          <p14:tracePt t="50626" x="7512050" y="2857500"/>
          <p14:tracePt t="50643" x="7600950" y="2844800"/>
          <p14:tracePt t="50659" x="7632700" y="2838450"/>
          <p14:tracePt t="50676" x="7677150" y="2819400"/>
          <p14:tracePt t="50693" x="7721600" y="2813050"/>
          <p14:tracePt t="50709" x="7766050" y="2806700"/>
          <p14:tracePt t="50726" x="7797800" y="2800350"/>
          <p14:tracePt t="50743" x="7804150" y="2800350"/>
          <p14:tracePt t="50759" x="7816850" y="2794000"/>
          <p14:tracePt t="50776" x="7835900" y="2781300"/>
          <p14:tracePt t="50793" x="7842250" y="2768600"/>
          <p14:tracePt t="50877" x="7835900" y="2768600"/>
          <p14:tracePt t="50888" x="7816850" y="2781300"/>
          <p14:tracePt t="50902" x="7797800" y="2787650"/>
          <p14:tracePt t="50909" x="7791450" y="2794000"/>
          <p14:tracePt t="50926" x="7778750" y="2800350"/>
          <p14:tracePt t="50943" x="7740650" y="2819400"/>
          <p14:tracePt t="50959" x="7715250" y="2819400"/>
          <p14:tracePt t="50976" x="7677150" y="2832100"/>
          <p14:tracePt t="50993" x="7626350" y="2838450"/>
          <p14:tracePt t="51009" x="7575550" y="2851150"/>
          <p14:tracePt t="51026" x="7524750" y="2863850"/>
          <p14:tracePt t="51042" x="7480300" y="2876550"/>
          <p14:tracePt t="51059" x="7423150" y="2882900"/>
          <p14:tracePt t="51076" x="7353300" y="2895600"/>
          <p14:tracePt t="51093" x="7289800" y="2908300"/>
          <p14:tracePt t="51109" x="7239000" y="2908300"/>
          <p14:tracePt t="51126" x="7200900" y="2927350"/>
          <p14:tracePt t="51143" x="7181850" y="2927350"/>
          <p14:tracePt t="51159" x="7162800" y="2927350"/>
          <p14:tracePt t="51176" x="7099300" y="2927350"/>
          <p14:tracePt t="51192" x="7073900" y="2927350"/>
          <p14:tracePt t="51210" x="7035800" y="2927350"/>
          <p14:tracePt t="51226" x="7010400" y="2927350"/>
          <p14:tracePt t="51242" x="6985000" y="2927350"/>
          <p14:tracePt t="51260" x="6965950" y="2927350"/>
          <p14:tracePt t="51276" x="6953250" y="2927350"/>
          <p14:tracePt t="51292" x="6927850" y="2927350"/>
          <p14:tracePt t="51310" x="6908800" y="2927350"/>
          <p14:tracePt t="51326" x="6896100" y="2927350"/>
          <p14:tracePt t="51342" x="6877050" y="2921000"/>
          <p14:tracePt t="51360" x="6838950" y="2921000"/>
          <p14:tracePt t="51376" x="6800850" y="2908300"/>
          <p14:tracePt t="51392" x="6769100" y="2908300"/>
          <p14:tracePt t="51409" x="6762750" y="2901950"/>
          <p14:tracePt t="51426" x="6743700" y="2901950"/>
          <p14:tracePt t="51442" x="6731000" y="2901950"/>
          <p14:tracePt t="51459" x="6711950" y="2901950"/>
          <p14:tracePt t="51492" x="6692900" y="2901950"/>
          <p14:tracePt t="51509" x="6686550" y="2901950"/>
          <p14:tracePt t="51578" x="6680200" y="2901950"/>
          <p14:tracePt t="51592" x="6667500" y="2901950"/>
          <p14:tracePt t="51602" x="6661150" y="2901950"/>
          <p14:tracePt t="51614" x="6648450" y="2901950"/>
          <p14:tracePt t="51625" x="6642100" y="2901950"/>
          <p14:tracePt t="51642" x="6629400" y="2901950"/>
          <p14:tracePt t="51659" x="6616700" y="2901950"/>
          <p14:tracePt t="51675" x="6604000" y="2901950"/>
          <p14:tracePt t="51692" x="6597650" y="2901950"/>
          <p14:tracePt t="51764" x="6584950" y="2901950"/>
          <p14:tracePt t="52460" x="6578600" y="2901950"/>
          <p14:tracePt t="52476" x="6578600" y="2908300"/>
          <p14:tracePt t="52490" x="6578600" y="2927350"/>
          <p14:tracePt t="52496" x="6578600" y="2940050"/>
          <p14:tracePt t="52508" x="6578600" y="2952750"/>
          <p14:tracePt t="52525" x="6578600" y="2990850"/>
          <p14:tracePt t="52542" x="6578600" y="3009900"/>
          <p14:tracePt t="52558" x="6578600" y="3035300"/>
          <p14:tracePt t="52575" x="6578600" y="3041650"/>
          <p14:tracePt t="52591" x="6578600" y="3054350"/>
          <p14:tracePt t="52608" x="6578600" y="3073400"/>
          <p14:tracePt t="52625" x="6578600" y="3092450"/>
          <p14:tracePt t="52642" x="6578600" y="3175000"/>
          <p14:tracePt t="52658" x="6578600" y="3232150"/>
          <p14:tracePt t="52675" x="6578600" y="3251200"/>
          <p14:tracePt t="52692" x="6578600" y="3302000"/>
          <p14:tracePt t="52708" x="6591300" y="3327400"/>
          <p14:tracePt t="52725" x="6591300" y="3340100"/>
          <p14:tracePt t="52741" x="6591300" y="3352800"/>
          <p14:tracePt t="52758" x="6591300" y="3359150"/>
          <p14:tracePt t="52791" x="6591300" y="3365500"/>
          <p14:tracePt t="52808" x="6584950" y="3390900"/>
          <p14:tracePt t="52824" x="6578600" y="3403600"/>
          <p14:tracePt t="52842" x="6572250" y="3441700"/>
          <p14:tracePt t="52858" x="6559550" y="3460750"/>
          <p14:tracePt t="53081" x="6559550" y="3454400"/>
          <p14:tracePt t="59787" x="6534150" y="3422650"/>
          <p14:tracePt t="59841" x="6527800" y="3422650"/>
          <p14:tracePt t="59933" x="6521450" y="3422650"/>
          <p14:tracePt t="59943" x="6508750" y="3422650"/>
          <p14:tracePt t="59957" x="6489700" y="3422650"/>
          <p14:tracePt t="59962" x="6483350" y="3422650"/>
          <p14:tracePt t="59969" x="6477000" y="3422650"/>
          <p14:tracePt t="59986" x="6438900" y="3422650"/>
          <p14:tracePt t="60003" x="6413500" y="3422650"/>
          <p14:tracePt t="60019" x="6388100" y="3422650"/>
          <p14:tracePt t="60053" x="6381750" y="3422650"/>
          <p14:tracePt t="60069" x="6369050" y="3422650"/>
          <p14:tracePt t="60086" x="6343650" y="3422650"/>
          <p14:tracePt t="60103" x="6330950" y="3422650"/>
          <p14:tracePt t="60119" x="6305550" y="3422650"/>
          <p14:tracePt t="60136" x="6280150" y="3422650"/>
          <p14:tracePt t="60153" x="6254750" y="3422650"/>
          <p14:tracePt t="60169" x="6242050" y="3422650"/>
          <p14:tracePt t="60186" x="6216650" y="3422650"/>
          <p14:tracePt t="60203" x="6191250" y="3422650"/>
          <p14:tracePt t="60219" x="6146800" y="3422650"/>
          <p14:tracePt t="60237" x="6108700" y="3422650"/>
          <p14:tracePt t="60253" x="6089650" y="3429000"/>
          <p14:tracePt t="60269" x="6045200" y="3435350"/>
          <p14:tracePt t="60286" x="6019800" y="3448050"/>
          <p14:tracePt t="60303" x="6000750" y="3448050"/>
          <p14:tracePt t="60319" x="5994400" y="3454400"/>
          <p14:tracePt t="60476" x="5988050" y="3454400"/>
          <p14:tracePt t="60486" x="5981700" y="3460750"/>
          <p14:tracePt t="60500" x="5981700" y="3467100"/>
          <p14:tracePt t="60542" x="5981700" y="3473450"/>
          <p14:tracePt t="60582" x="5981700" y="3479800"/>
          <p14:tracePt t="60596" x="5981700" y="3486150"/>
          <p14:tracePt t="60612" x="5981700" y="3498850"/>
          <p14:tracePt t="60626" x="5981700" y="3517900"/>
          <p14:tracePt t="60636" x="5981700" y="3524250"/>
          <p14:tracePt t="60648" x="5981700" y="3530600"/>
          <p14:tracePt t="60652" x="5981700" y="3536950"/>
          <p14:tracePt t="60669" x="5981700" y="3549650"/>
          <p14:tracePt t="60686" x="5981700" y="3575050"/>
          <p14:tracePt t="60722" x="5981700" y="3581400"/>
          <p14:tracePt t="60738" x="5975350" y="3587750"/>
          <p14:tracePt t="60757" x="5969000" y="3606800"/>
          <p14:tracePt t="60778" x="5962650" y="3619500"/>
          <p14:tracePt t="60844" x="5962650" y="3625850"/>
          <p14:tracePt t="60857" x="5962650" y="3632200"/>
          <p14:tracePt t="60870" x="5949950" y="3632200"/>
          <p14:tracePt t="60880" x="5949950" y="3638550"/>
          <p14:tracePt t="60889" x="5949950" y="3651250"/>
          <p14:tracePt t="60902" x="5943600" y="3651250"/>
          <p14:tracePt t="60919" x="5943600" y="3663950"/>
          <p14:tracePt t="60936" x="5943600" y="3676650"/>
          <p14:tracePt t="60952" x="5943600" y="3695700"/>
          <p14:tracePt t="60969" x="5937250" y="3727450"/>
          <p14:tracePt t="60985" x="5937250" y="3778250"/>
          <p14:tracePt t="61003" x="5937250" y="3829050"/>
          <p14:tracePt t="61019" x="5937250" y="3848100"/>
          <p14:tracePt t="61116" x="5937250" y="3860800"/>
          <p14:tracePt t="61122" x="5937250" y="3867150"/>
          <p14:tracePt t="61141" x="5943600" y="3873500"/>
          <p14:tracePt t="61159" x="5943600" y="3879850"/>
          <p14:tracePt t="61704" x="5943600" y="3886200"/>
          <p14:tracePt t="61742" x="5943600" y="3892550"/>
          <p14:tracePt t="63107" x="5937250" y="3892550"/>
          <p14:tracePt t="63113" x="5930900" y="3892550"/>
          <p14:tracePt t="63118" x="5930900" y="3898900"/>
          <p14:tracePt t="63134" x="5918200" y="3905250"/>
          <p14:tracePt t="63150" x="5867400" y="3917950"/>
          <p14:tracePt t="63167" x="5822950" y="3924300"/>
          <p14:tracePt t="63184" x="5645150" y="3968750"/>
          <p14:tracePt t="63201" x="5568950" y="3975100"/>
          <p14:tracePt t="63217" x="5505450" y="3994150"/>
          <p14:tracePt t="63234" x="5397500" y="4013200"/>
          <p14:tracePt t="63251" x="5346700" y="4025900"/>
          <p14:tracePt t="63267" x="5314950" y="4025900"/>
          <p14:tracePt t="63284" x="5302250" y="4025900"/>
          <p14:tracePt t="63300" x="5264150" y="4032250"/>
          <p14:tracePt t="63317" x="5226050" y="4038600"/>
          <p14:tracePt t="63334" x="5207000" y="4044950"/>
          <p14:tracePt t="63350" x="5187950" y="4044950"/>
          <p14:tracePt t="63368" x="5162550" y="4051300"/>
          <p14:tracePt t="63384" x="5124450" y="4051300"/>
          <p14:tracePt t="63400" x="5041900" y="4057650"/>
          <p14:tracePt t="63417" x="5016500" y="4070350"/>
          <p14:tracePt t="63434" x="4959350" y="4070350"/>
          <p14:tracePt t="63450" x="4927600" y="4070350"/>
          <p14:tracePt t="63467" x="4908550" y="4070350"/>
          <p14:tracePt t="63654" x="4908550" y="4051300"/>
          <p14:tracePt t="63664" x="4921250" y="4025900"/>
          <p14:tracePt t="63668" x="4927600" y="4006850"/>
          <p14:tracePt t="63684" x="4940300" y="3994150"/>
          <p14:tracePt t="63701" x="4940300" y="3987800"/>
          <p14:tracePt t="63717" x="4940300" y="3975100"/>
          <p14:tracePt t="63760" x="4946650" y="3968750"/>
          <p14:tracePt t="63770" x="4946650" y="3962400"/>
          <p14:tracePt t="63790" x="4953000" y="3956050"/>
          <p14:tracePt t="63806" x="4959350" y="3949700"/>
          <p14:tracePt t="63830" x="4965700" y="3943350"/>
          <p14:tracePt t="63844" x="4965700" y="3937000"/>
          <p14:tracePt t="63854" x="4978400" y="3917950"/>
          <p14:tracePt t="63864" x="4997450" y="3898900"/>
          <p14:tracePt t="63870" x="4997450" y="3892550"/>
          <p14:tracePt t="63883" x="5010150" y="3879850"/>
          <p14:tracePt t="63900" x="5067300" y="3835400"/>
          <p14:tracePt t="63917" x="5092700" y="3810000"/>
          <p14:tracePt t="63933" x="5130800" y="3784600"/>
          <p14:tracePt t="63950" x="5232400" y="3695700"/>
          <p14:tracePt t="63967" x="5251450" y="3676650"/>
          <p14:tracePt t="63983" x="5289550" y="3638550"/>
          <p14:tracePt t="64000" x="5334000" y="3575050"/>
          <p14:tracePt t="64017" x="5372100" y="3505200"/>
          <p14:tracePt t="64033" x="5422900" y="3409950"/>
          <p14:tracePt t="64050" x="5467350" y="3314700"/>
          <p14:tracePt t="64067" x="5543550" y="3162300"/>
          <p14:tracePt t="64083" x="5588000" y="3048000"/>
          <p14:tracePt t="64100" x="5607050" y="2965450"/>
          <p14:tracePt t="64117" x="5613400" y="2921000"/>
          <p14:tracePt t="64133" x="5619750" y="2876550"/>
          <p14:tracePt t="64150" x="5626100" y="2813050"/>
          <p14:tracePt t="64166" x="5632450" y="2736850"/>
          <p14:tracePt t="64183" x="5645150" y="2654300"/>
          <p14:tracePt t="64200" x="5676900" y="2552700"/>
          <p14:tracePt t="64217" x="5715000" y="2432050"/>
          <p14:tracePt t="64233" x="5791200" y="2165350"/>
          <p14:tracePt t="64250" x="5842000" y="2051050"/>
          <p14:tracePt t="64267" x="5880100" y="1911350"/>
          <p14:tracePt t="64284" x="5962650" y="1682750"/>
          <p14:tracePt t="64300" x="6007100" y="1562100"/>
          <p14:tracePt t="64316" x="6019800" y="1479550"/>
          <p14:tracePt t="64333" x="6032500" y="1409700"/>
          <p14:tracePt t="64351" x="6051550" y="1295400"/>
          <p14:tracePt t="64366" x="6076950" y="1238250"/>
          <p14:tracePt t="64383" x="6096000" y="1193800"/>
          <p14:tracePt t="64400" x="6108700" y="1143000"/>
          <p14:tracePt t="64416" x="6115050" y="1130300"/>
          <p14:tracePt t="64434" x="6115050" y="1066800"/>
          <p14:tracePt t="64450" x="6115050" y="1041400"/>
          <p14:tracePt t="64467" x="6115050" y="996950"/>
          <p14:tracePt t="64483" x="6115050" y="965200"/>
          <p14:tracePt t="64500" x="6115050" y="939800"/>
          <p14:tracePt t="64516" x="6115050" y="927100"/>
          <p14:tracePt t="64533" x="6115050" y="914400"/>
          <p14:tracePt t="64550" x="6115050" y="889000"/>
          <p14:tracePt t="64566" x="6115050" y="876300"/>
          <p14:tracePt t="64583" x="6108700" y="850900"/>
          <p14:tracePt t="64600" x="6096000" y="825500"/>
          <p14:tracePt t="64616" x="6096000" y="812800"/>
          <p14:tracePt t="64633" x="6089650" y="787400"/>
          <p14:tracePt t="64650" x="6076950" y="768350"/>
          <p14:tracePt t="64666" x="6070600" y="755650"/>
          <p14:tracePt t="64683" x="6070600" y="742950"/>
          <p14:tracePt t="64716" x="6070600" y="736600"/>
          <p14:tracePt t="64789" x="6070600" y="723900"/>
          <p14:tracePt t="64804" x="6070600" y="711200"/>
          <p14:tracePt t="64818" x="6070600" y="704850"/>
          <p14:tracePt t="64828" x="6070600" y="698500"/>
          <p14:tracePt t="65206" x="6064250" y="711200"/>
          <p14:tracePt t="65216" x="6057900" y="730250"/>
          <p14:tracePt t="65227" x="6057900" y="742950"/>
          <p14:tracePt t="65234" x="6057900" y="762000"/>
          <p14:tracePt t="65249" x="6051550" y="787400"/>
          <p14:tracePt t="65266" x="6045200" y="838200"/>
          <p14:tracePt t="65282" x="6038850" y="895350"/>
          <p14:tracePt t="65299" x="6038850" y="908050"/>
          <p14:tracePt t="65468" x="6038850" y="901700"/>
          <p14:tracePt t="65474" x="6045200" y="895350"/>
          <p14:tracePt t="65484" x="6070600" y="876300"/>
          <p14:tracePt t="65499" x="6076950" y="857250"/>
          <p14:tracePt t="65516" x="6121400" y="806450"/>
          <p14:tracePt t="65532" x="6140450" y="768350"/>
          <p14:tracePt t="65549" x="6153150" y="736600"/>
          <p14:tracePt t="65566" x="6172200" y="711200"/>
          <p14:tracePt t="65582" x="6172200" y="704850"/>
          <p14:tracePt t="65650" x="6172200" y="717550"/>
          <p14:tracePt t="65660" x="6172200" y="730250"/>
          <p14:tracePt t="65672" x="6172200" y="749300"/>
          <p14:tracePt t="65682" x="6172200" y="768350"/>
          <p14:tracePt t="65699" x="6178550" y="819150"/>
          <p14:tracePt t="65715" x="6178550" y="850900"/>
          <p14:tracePt t="65732" x="6178550" y="882650"/>
          <p14:tracePt t="65749" x="6178550" y="889000"/>
          <p14:tracePt t="65765" x="6178550" y="895350"/>
          <p14:tracePt t="66018" x="6178550" y="901700"/>
          <p14:tracePt t="66070" x="6172200" y="908050"/>
          <p14:tracePt t="66084" x="6165850" y="914400"/>
          <p14:tracePt t="66094" x="6165850" y="920750"/>
          <p14:tracePt t="66106" x="6153150" y="933450"/>
          <p14:tracePt t="66115" x="6146800" y="933450"/>
          <p14:tracePt t="66132" x="6146800" y="946150"/>
          <p14:tracePt t="66148" x="6134100" y="971550"/>
          <p14:tracePt t="66165" x="6121400" y="984250"/>
          <p14:tracePt t="66182" x="6108700" y="1009650"/>
          <p14:tracePt t="66198" x="6083300" y="1054100"/>
          <p14:tracePt t="66216" x="6045200" y="1123950"/>
          <p14:tracePt t="66231" x="6000750" y="1193800"/>
          <p14:tracePt t="66248" x="5962650" y="1263650"/>
          <p14:tracePt t="66265" x="5918200" y="1339850"/>
          <p14:tracePt t="66282" x="5816600" y="1530350"/>
          <p14:tracePt t="66298" x="5791200" y="1587500"/>
          <p14:tracePt t="66315" x="5765800" y="1689100"/>
          <p14:tracePt t="66332" x="5753100" y="1797050"/>
          <p14:tracePt t="66348" x="5708650" y="1924050"/>
          <p14:tracePt t="66365" x="5695950" y="2025650"/>
          <p14:tracePt t="66382" x="5670550" y="2101850"/>
          <p14:tracePt t="66398" x="5664200" y="2228850"/>
          <p14:tracePt t="66415" x="5632450" y="2324100"/>
          <p14:tracePt t="66432" x="5600700" y="2355850"/>
          <p14:tracePt t="66448" x="5568950" y="2470150"/>
          <p14:tracePt t="66465" x="5530850" y="2546350"/>
          <p14:tracePt t="66482" x="5461000" y="2660650"/>
          <p14:tracePt t="66498" x="5391150" y="2813050"/>
          <p14:tracePt t="66515" x="5353050" y="2882900"/>
          <p14:tracePt t="66532" x="5314950" y="2946400"/>
          <p14:tracePt t="66548" x="5276850" y="3035300"/>
          <p14:tracePt t="66565" x="5251450" y="3079750"/>
          <p14:tracePt t="66581" x="5181600" y="3149600"/>
          <p14:tracePt t="66598" x="5130800" y="3213100"/>
          <p14:tracePt t="66615" x="5054600" y="3282950"/>
          <p14:tracePt t="66618" x="5035550" y="3302000"/>
          <p14:tracePt t="66631" x="4965700" y="3352800"/>
          <p14:tracePt t="66648" x="4876800" y="3441700"/>
          <p14:tracePt t="66665" x="4826000" y="3467100"/>
          <p14:tracePt t="66681" x="4724400" y="3549650"/>
          <p14:tracePt t="66698" x="4667250" y="3600450"/>
          <p14:tracePt t="66715" x="4578350" y="3670300"/>
          <p14:tracePt t="66732" x="4508500" y="3740150"/>
          <p14:tracePt t="66748" x="4476750" y="3765550"/>
          <p14:tracePt t="66765" x="4400550" y="3810000"/>
          <p14:tracePt t="66781" x="4349750" y="3854450"/>
          <p14:tracePt t="66798" x="4311650" y="3873500"/>
          <p14:tracePt t="66815" x="4286250" y="3905250"/>
          <p14:tracePt t="66831" x="4197350" y="3968750"/>
          <p14:tracePt t="66848" x="4140200" y="4006850"/>
          <p14:tracePt t="66865" x="4102100" y="4032250"/>
          <p14:tracePt t="66882" x="4038600" y="4102100"/>
          <p14:tracePt t="66898" x="3994150" y="4140200"/>
          <p14:tracePt t="66915" x="3968750" y="4165600"/>
          <p14:tracePt t="66978" x="3962400" y="4165600"/>
          <p14:tracePt t="66983" x="3956050" y="4178300"/>
          <p14:tracePt t="66993" x="3949700" y="4184650"/>
          <p14:tracePt t="67059" x="3937000" y="4184650"/>
          <p14:tracePt t="67068" x="3917950" y="4184650"/>
          <p14:tracePt t="67083" x="3898900" y="4184650"/>
          <p14:tracePt t="67090" x="3886200" y="4191000"/>
          <p14:tracePt t="67099" x="3867150" y="4191000"/>
          <p14:tracePt t="67114" x="3816350" y="4197350"/>
          <p14:tracePt t="67131" x="3784600" y="4197350"/>
          <p14:tracePt t="67148" x="3759200" y="4197350"/>
          <p14:tracePt t="67164" x="3727450" y="4197350"/>
          <p14:tracePt t="67181" x="3721100" y="4197350"/>
          <p14:tracePt t="67845" x="3714750" y="4197350"/>
          <p14:tracePt t="67871" x="3721100" y="4197350"/>
          <p14:tracePt t="67881" x="3733800" y="4197350"/>
          <p14:tracePt t="67895" x="3752850" y="4197350"/>
          <p14:tracePt t="67907" x="3759200" y="4197350"/>
          <p14:tracePt t="67914" x="3784600" y="4184650"/>
          <p14:tracePt t="67930" x="3822700" y="4184650"/>
          <p14:tracePt t="67947" x="3860800" y="4178300"/>
          <p14:tracePt t="67965" x="3892550" y="4171950"/>
          <p14:tracePt t="67981" x="3930650" y="4171950"/>
          <p14:tracePt t="67997" x="3962400" y="4165600"/>
          <p14:tracePt t="68014" x="3987800" y="4165600"/>
          <p14:tracePt t="68030" x="4038600" y="4165600"/>
          <p14:tracePt t="68047" x="4083050" y="4165600"/>
          <p14:tracePt t="68064" x="4114800" y="4165600"/>
          <p14:tracePt t="68080" x="4140200" y="4165600"/>
          <p14:tracePt t="68097" x="4191000" y="4165600"/>
          <p14:tracePt t="68114" x="4241800" y="4165600"/>
          <p14:tracePt t="68130" x="4273550" y="4165600"/>
          <p14:tracePt t="68147" x="4305300" y="4165600"/>
          <p14:tracePt t="68164" x="4311650" y="4165600"/>
          <p14:tracePt t="68371" x="4318000" y="4171950"/>
          <p14:tracePt t="68381" x="4324350" y="4178300"/>
          <p14:tracePt t="68396" x="4324350" y="4184650"/>
          <p14:tracePt t="68889" x="4337050" y="4191000"/>
          <p14:tracePt t="69111" x="4343400" y="4191000"/>
          <p14:tracePt t="69121" x="4349750" y="4191000"/>
          <p14:tracePt t="69130" x="4368800" y="4191000"/>
          <p14:tracePt t="69146" x="4400550" y="4191000"/>
          <p14:tracePt t="69164" x="4445000" y="4203700"/>
          <p14:tracePt t="69180" x="4502150" y="4210050"/>
          <p14:tracePt t="69196" x="4591050" y="4229100"/>
          <p14:tracePt t="69213" x="4654550" y="4229100"/>
          <p14:tracePt t="69230" x="4756150" y="4229100"/>
          <p14:tracePt t="69246" x="4832350" y="4229100"/>
          <p14:tracePt t="69263" x="4895850" y="4229100"/>
          <p14:tracePt t="69280" x="4959350" y="4229100"/>
          <p14:tracePt t="69296" x="5035550" y="4229100"/>
          <p14:tracePt t="69313" x="5232400" y="4229100"/>
          <p14:tracePt t="69329" x="5283200" y="4229100"/>
          <p14:tracePt t="69346" x="5353050" y="4229100"/>
          <p14:tracePt t="69363" x="5416550" y="4229100"/>
          <p14:tracePt t="69379" x="5448300" y="4210050"/>
          <p14:tracePt t="69397" x="5486400" y="4191000"/>
          <p14:tracePt t="69413" x="5511800" y="4171950"/>
          <p14:tracePt t="69429" x="5575300" y="4127500"/>
          <p14:tracePt t="69446" x="5600700" y="4108450"/>
          <p14:tracePt t="69463" x="5645150" y="4070350"/>
          <p14:tracePt t="69479" x="5676900" y="4057650"/>
          <p14:tracePt t="69497" x="5689600" y="4044950"/>
          <p14:tracePt t="69513" x="5702300" y="4032250"/>
          <p14:tracePt t="69529" x="5708650" y="4019550"/>
          <p14:tracePt t="69546" x="5727700" y="3994150"/>
          <p14:tracePt t="69563" x="5753100" y="3968750"/>
          <p14:tracePt t="69777" x="5759450" y="3968750"/>
          <p14:tracePt t="69828" x="5759450" y="3975100"/>
          <p14:tracePt t="69903" x="5759450" y="3981450"/>
          <p14:tracePt t="69913" x="5759450" y="3987800"/>
          <p14:tracePt t="69919" x="5753100" y="3994150"/>
          <p14:tracePt t="69929" x="5753100" y="4006850"/>
          <p14:tracePt t="69946" x="5753100" y="4032250"/>
          <p14:tracePt t="69962" x="5746750" y="4070350"/>
          <p14:tracePt t="69979" x="5740400" y="4095750"/>
          <p14:tracePt t="69996" x="5734050" y="4114800"/>
          <p14:tracePt t="70012" x="5734050" y="4133850"/>
          <p14:tracePt t="70051" x="5734050" y="4152900"/>
          <p14:tracePt t="70079" x="5734050" y="4159250"/>
          <p14:tracePt t="70089" x="5734050" y="4165600"/>
          <p14:tracePt t="70105" x="5734050" y="4171950"/>
          <p14:tracePt t="70115" x="5734050" y="4178300"/>
          <p14:tracePt t="70146" x="5734050" y="4184650"/>
          <p14:tracePt t="70158" x="5734050" y="4191000"/>
          <p14:tracePt t="70162" x="5734050" y="4197350"/>
          <p14:tracePt t="70211" x="5734050" y="4203700"/>
          <p14:tracePt t="70221" x="5727700" y="4216400"/>
          <p14:tracePt t="70229" x="5727700" y="4222750"/>
          <p14:tracePt t="70251" x="5721350" y="4241800"/>
          <p14:tracePt t="70264" x="5721350" y="4248150"/>
          <p14:tracePt t="70279" x="5721350" y="4254500"/>
          <p14:tracePt t="70295" x="5721350" y="4267200"/>
          <p14:tracePt t="70312" x="5721350" y="4279900"/>
          <p14:tracePt t="72462" x="5721350" y="4286250"/>
          <p14:tracePt t="72547" x="5734050" y="4286250"/>
          <p14:tracePt t="72567" x="5753100" y="4286250"/>
          <p14:tracePt t="72587" x="5765800" y="4286250"/>
          <p14:tracePt t="72592" x="5772150" y="4286250"/>
          <p14:tracePt t="72601" x="5778500" y="4286250"/>
          <p14:tracePt t="72610" x="5784850" y="4286250"/>
          <p14:tracePt t="72627" x="5791200" y="4286250"/>
          <p14:tracePt t="72644" x="5797550" y="4286250"/>
          <p14:tracePt t="72663" x="5803900" y="4286250"/>
          <p14:tracePt t="72687" x="5810250" y="4292600"/>
          <p14:tracePt t="72699" x="5816600" y="4298950"/>
          <p14:tracePt t="72710" x="5822950" y="4298950"/>
          <p14:tracePt t="72727" x="5835650" y="4330700"/>
          <p14:tracePt t="72745" x="5835650" y="4349750"/>
          <p14:tracePt t="72760" x="5835650" y="4375150"/>
          <p14:tracePt t="72794" x="5829300" y="4394200"/>
          <p14:tracePt t="72810" x="5822950" y="4406900"/>
          <p14:tracePt t="72827" x="5803900" y="4419600"/>
          <p14:tracePt t="72844" x="5778500" y="4432300"/>
          <p14:tracePt t="72860" x="5727700" y="4438650"/>
          <p14:tracePt t="72877" x="5695950" y="4438650"/>
          <p14:tracePt t="72894" x="5645150" y="4438650"/>
          <p14:tracePt t="72911" x="5600700" y="4438650"/>
          <p14:tracePt t="72927" x="5499100" y="4438650"/>
          <p14:tracePt t="72944" x="5378450" y="4438650"/>
          <p14:tracePt t="72960" x="5276850" y="4438650"/>
          <p14:tracePt t="72977" x="5232400" y="4432300"/>
          <p14:tracePt t="72994" x="5200650" y="4413250"/>
          <p14:tracePt t="73011" x="5137150" y="4394200"/>
          <p14:tracePt t="73027" x="5124450" y="4387850"/>
          <p14:tracePt t="73044" x="5105400" y="4387850"/>
          <p14:tracePt t="73061" x="5080000" y="4387850"/>
          <p14:tracePt t="73077" x="5035550" y="4387850"/>
          <p14:tracePt t="73093" x="4984750" y="4387850"/>
          <p14:tracePt t="73110" x="4940300" y="4387850"/>
          <p14:tracePt t="73128" x="4870450" y="4387850"/>
          <p14:tracePt t="73131" x="4838700" y="4387850"/>
          <p14:tracePt t="73143" x="4813300" y="4387850"/>
          <p14:tracePt t="73161" x="4781550" y="4387850"/>
          <p14:tracePt t="73177" x="4762500" y="4387850"/>
          <p14:tracePt t="73210" x="4756150" y="4387850"/>
          <p14:tracePt t="73227" x="4743450" y="4387850"/>
          <p14:tracePt t="73243" x="4718050" y="4387850"/>
          <p14:tracePt t="73260" x="4699000" y="4387850"/>
          <p14:tracePt t="73277" x="4686300" y="4387850"/>
          <p14:tracePt t="73293" x="4673600" y="4387850"/>
          <p14:tracePt t="73339" x="4667250" y="4387850"/>
          <p14:tracePt t="73359" x="4667250" y="4394200"/>
          <p14:tracePt t="73373" x="4667250" y="4413250"/>
          <p14:tracePt t="73383" x="4667250" y="4432300"/>
          <p14:tracePt t="73394" x="4667250" y="4438650"/>
          <p14:tracePt t="73410" x="4667250" y="4457700"/>
          <p14:tracePt t="73427" x="4667250" y="4476750"/>
          <p14:tracePt t="73443" x="4667250" y="4483100"/>
          <p14:tracePt t="73460" x="4667250" y="4495800"/>
          <p14:tracePt t="73477" x="4667250" y="4502150"/>
          <p14:tracePt t="73556" x="4667250" y="4508500"/>
          <p14:tracePt t="73565" x="4667250" y="4514850"/>
          <p14:tracePt t="73595" x="4660900" y="4521200"/>
          <p14:tracePt t="73602" x="4654550" y="4527550"/>
          <p14:tracePt t="73634" x="4648200" y="4527550"/>
          <p14:tracePt t="73641" x="4641850" y="4540250"/>
          <p14:tracePt t="73661" x="4635500" y="4546600"/>
          <p14:tracePt t="73707" x="4622800" y="4552950"/>
          <p14:tracePt t="73712" x="4616450" y="4559300"/>
          <p14:tracePt t="73731" x="4616450" y="4565650"/>
          <p14:tracePt t="73747" x="4616450" y="4584700"/>
          <p14:tracePt t="73760" x="4610100" y="4584700"/>
          <p14:tracePt t="73777" x="4597400" y="4603750"/>
          <p14:tracePt t="73793" x="4597400" y="4616450"/>
          <p14:tracePt t="73810" x="4597400" y="4635500"/>
          <p14:tracePt t="73826" x="4597400" y="4641850"/>
          <p14:tracePt t="73843" x="4597400" y="4654550"/>
          <p14:tracePt t="73860" x="4597400" y="4667250"/>
          <p14:tracePt t="73876" x="4597400" y="4686300"/>
          <p14:tracePt t="73893" x="4616450" y="4699000"/>
          <p14:tracePt t="73910" x="4641850" y="4718050"/>
          <p14:tracePt t="73926" x="4654550" y="4730750"/>
          <p14:tracePt t="73943" x="4660900" y="4737100"/>
          <p14:tracePt t="73960" x="4673600" y="4743450"/>
          <p14:tracePt t="73976" x="4705350" y="4762500"/>
          <p14:tracePt t="73993" x="4743450" y="4768850"/>
          <p14:tracePt t="74010" x="4762500" y="4775200"/>
          <p14:tracePt t="74026" x="4768850" y="4781550"/>
          <p14:tracePt t="74043" x="4800600" y="4787900"/>
          <p14:tracePt t="74060" x="4838700" y="4794250"/>
          <p14:tracePt t="74076" x="4851400" y="4806950"/>
          <p14:tracePt t="74093" x="4895850" y="4806950"/>
          <p14:tracePt t="74110" x="4927600" y="4806950"/>
          <p14:tracePt t="74126" x="4946650" y="4806950"/>
          <p14:tracePt t="74175" x="4953000" y="4806950"/>
          <p14:tracePt t="74191" x="4959350" y="4806950"/>
          <p14:tracePt t="74202" x="4972050" y="4800600"/>
          <p14:tracePt t="74216" x="4984750" y="4800600"/>
          <p14:tracePt t="74226" x="4997450" y="4787900"/>
          <p14:tracePt t="74262" x="5003800" y="4781550"/>
          <p14:tracePt t="74272" x="5003800" y="4768850"/>
          <p14:tracePt t="74281" x="5003800" y="4749800"/>
          <p14:tracePt t="74293" x="5010150" y="4743450"/>
          <p14:tracePt t="74309" x="5010150" y="4718050"/>
          <p14:tracePt t="74327" x="5010150" y="4711700"/>
          <p14:tracePt t="74343" x="5010150" y="4667250"/>
          <p14:tracePt t="74376" x="5010150" y="4648200"/>
          <p14:tracePt t="74393" x="5003800" y="4622800"/>
          <p14:tracePt t="74409" x="4978400" y="4603750"/>
          <p14:tracePt t="74426" x="4959350" y="4578350"/>
          <p14:tracePt t="74442" x="4953000" y="4559300"/>
          <p14:tracePt t="74459" x="4940300" y="4546600"/>
          <p14:tracePt t="74476" x="4927600" y="4527550"/>
          <p14:tracePt t="74492" x="4927600" y="4508500"/>
          <p14:tracePt t="74525" x="4914900" y="4489450"/>
          <p14:tracePt t="74542" x="4895850" y="4483100"/>
          <p14:tracePt t="74559" x="4870450" y="4464050"/>
          <p14:tracePt t="74576" x="4838700" y="4457700"/>
          <p14:tracePt t="74592" x="4819650" y="4445000"/>
          <p14:tracePt t="74609" x="4794250" y="4438650"/>
          <p14:tracePt t="74626" x="4756150" y="4425950"/>
          <p14:tracePt t="74642" x="4749800" y="4425950"/>
          <p14:tracePt t="74660" x="4743450" y="4419600"/>
          <p14:tracePt t="74676" x="4737100" y="4419600"/>
          <p14:tracePt t="74692" x="4724400" y="4419600"/>
          <p14:tracePt t="74709" x="4692650" y="4419600"/>
          <p14:tracePt t="74742" x="4667250" y="4419600"/>
          <p14:tracePt t="74812" x="4660900" y="4419600"/>
          <p14:tracePt t="74818" x="4654550" y="4425950"/>
          <p14:tracePt t="74828" x="4648200" y="4432300"/>
          <p14:tracePt t="74862" x="4648200" y="4438650"/>
          <p14:tracePt t="74888" x="4635500" y="4451350"/>
          <p14:tracePt t="74908" x="4635500" y="4457700"/>
          <p14:tracePt t="74938" x="4635500" y="4464050"/>
          <p14:tracePt t="74948" x="4641850" y="4470400"/>
          <p14:tracePt t="74958" x="4648200" y="4476750"/>
          <p14:tracePt t="74968" x="4667250" y="4476750"/>
          <p14:tracePt t="74975" x="4673600" y="4476750"/>
          <p14:tracePt t="74993" x="4711700" y="4476750"/>
          <p14:tracePt t="75009" x="4749800" y="4476750"/>
          <p14:tracePt t="75025" x="4800600" y="4476750"/>
          <p14:tracePt t="75042" x="4876800" y="4457700"/>
          <p14:tracePt t="75059" x="4959350" y="4419600"/>
          <p14:tracePt t="75075" x="5022850" y="4394200"/>
          <p14:tracePt t="75092" x="5118100" y="4337050"/>
          <p14:tracePt t="75109" x="5232400" y="4267200"/>
          <p14:tracePt t="75125" x="5353050" y="4203700"/>
          <p14:tracePt t="75142" x="5403850" y="4178300"/>
          <p14:tracePt t="75159" x="5454650" y="4146550"/>
          <p14:tracePt t="75161" x="5461000" y="4146550"/>
          <p14:tracePt t="75175" x="5486400" y="4140200"/>
          <p14:tracePt t="75192" x="5505450" y="4127500"/>
          <p14:tracePt t="75209" x="5511800" y="4127500"/>
          <p14:tracePt t="75225" x="5524500" y="4121150"/>
          <p14:tracePt t="75242" x="5556250" y="4102100"/>
          <p14:tracePt t="75259" x="5568950" y="4089400"/>
          <p14:tracePt t="75275" x="5632450" y="4064000"/>
          <p14:tracePt t="75292" x="5664200" y="4038600"/>
          <p14:tracePt t="75309" x="5695950" y="4019550"/>
          <p14:tracePt t="75325" x="5740400" y="3981450"/>
          <p14:tracePt t="75342" x="5753100" y="3975100"/>
          <p14:tracePt t="75514" x="5753100" y="3987800"/>
          <p14:tracePt t="75534" x="5753100" y="4000500"/>
          <p14:tracePt t="75548" x="5746750" y="4013200"/>
          <p14:tracePt t="75558" x="5740400" y="4025900"/>
          <p14:tracePt t="75568" x="5734050" y="4032250"/>
          <p14:tracePt t="75578" x="5727700" y="4044950"/>
          <p14:tracePt t="75592" x="5715000" y="4057650"/>
          <p14:tracePt t="75608" x="5702300" y="4064000"/>
          <p14:tracePt t="75625" x="5676900" y="4089400"/>
          <p14:tracePt t="75642" x="5632450" y="4108450"/>
          <p14:tracePt t="75659" x="5594350" y="4121150"/>
          <p14:tracePt t="75675" x="5543550" y="4146550"/>
          <p14:tracePt t="75692" x="5511800" y="4159250"/>
          <p14:tracePt t="75708" x="5486400" y="4165600"/>
          <p14:tracePt t="75725" x="5441950" y="4184650"/>
          <p14:tracePt t="75742" x="5410200" y="4203700"/>
          <p14:tracePt t="75758" x="5384800" y="4203700"/>
          <p14:tracePt t="75775" x="5365750" y="4216400"/>
          <p14:tracePt t="75792" x="5334000" y="4229100"/>
          <p14:tracePt t="75808" x="5283200" y="4254500"/>
          <p14:tracePt t="75825" x="5251450" y="4260850"/>
          <p14:tracePt t="75842" x="5226050" y="4273550"/>
          <p14:tracePt t="75858" x="5219700" y="4279900"/>
          <p14:tracePt t="75875" x="5200650" y="4286250"/>
          <p14:tracePt t="75891" x="5168900" y="4305300"/>
          <p14:tracePt t="75908" x="5156200" y="4311650"/>
          <p14:tracePt t="75925" x="5130800" y="4330700"/>
          <p14:tracePt t="75941" x="5073650" y="4356100"/>
          <p14:tracePt t="75958" x="5048250" y="4381500"/>
          <p14:tracePt t="75975" x="5041900" y="4381500"/>
          <p14:tracePt t="75991" x="5022850" y="4400550"/>
          <p14:tracePt t="76008" x="5003800" y="4406900"/>
          <p14:tracePt t="76025" x="4978400" y="4425950"/>
          <p14:tracePt t="76041" x="4959350" y="4438650"/>
          <p14:tracePt t="76058" x="4946650" y="4445000"/>
          <p14:tracePt t="76075" x="4933950" y="4457700"/>
          <p14:tracePt t="76091" x="4914900" y="4470400"/>
          <p14:tracePt t="76108" x="4889500" y="4483100"/>
          <p14:tracePt t="76125" x="4889500" y="4489450"/>
          <p14:tracePt t="76141" x="4870450" y="4495800"/>
          <p14:tracePt t="76496" x="4864100" y="4495800"/>
          <p14:tracePt t="76512" x="4864100" y="4489450"/>
          <p14:tracePt t="76522" x="4857750" y="4470400"/>
          <p14:tracePt t="76532" x="4851400" y="4464050"/>
          <p14:tracePt t="76544" x="4851400" y="4457700"/>
          <p14:tracePt t="76558" x="4851400" y="4451350"/>
          <p14:tracePt t="76574" x="4845050" y="4445000"/>
          <p14:tracePt t="76734" x="4838700" y="4457700"/>
          <p14:tracePt t="76755" x="4832350" y="4464050"/>
          <p14:tracePt t="76765" x="4832350" y="4470400"/>
          <p14:tracePt t="76780" x="4832350" y="4483100"/>
          <p14:tracePt t="76791" x="4832350" y="4489450"/>
          <p14:tracePt t="76807" x="4832350" y="4495800"/>
          <p14:tracePt t="76844" x="4832350" y="4502150"/>
          <p14:tracePt t="76910" x="4832350" y="4514850"/>
          <p14:tracePt t="76990" x="4832350" y="4521200"/>
          <p14:tracePt t="77022" x="4845050" y="4521200"/>
          <p14:tracePt t="77032" x="4864100" y="4521200"/>
          <p14:tracePt t="77041" x="4876800" y="4521200"/>
          <p14:tracePt t="77057" x="4933950" y="4508500"/>
          <p14:tracePt t="77074" x="4978400" y="4489450"/>
          <p14:tracePt t="77091" x="5003800" y="4470400"/>
          <p14:tracePt t="77124" x="5022850" y="4464050"/>
          <p14:tracePt t="77141" x="5035550" y="4451350"/>
          <p14:tracePt t="77274" x="5041900" y="4451350"/>
          <p14:tracePt t="77298" x="5041900" y="4457700"/>
          <p14:tracePt t="77304" x="5035550" y="4464050"/>
          <p14:tracePt t="77314" x="4991100" y="4483100"/>
          <p14:tracePt t="77324" x="4972050" y="4489450"/>
          <p14:tracePt t="77340" x="4921250" y="4502150"/>
          <p14:tracePt t="77357" x="4889500" y="4521200"/>
          <p14:tracePt t="77374" x="4883150" y="4521200"/>
          <p14:tracePt t="77530" x="4876800" y="4521200"/>
          <p14:tracePt t="77550" x="4864100" y="4521200"/>
          <p14:tracePt t="77592" x="4864100" y="4508500"/>
          <p14:tracePt t="77612" x="4864100" y="4476750"/>
          <p14:tracePt t="77621" x="4864100" y="4470400"/>
          <p14:tracePt t="77625" x="4864100" y="4457700"/>
          <p14:tracePt t="77640" x="4864100" y="4432300"/>
          <p14:tracePt t="77657" x="4864100" y="4413250"/>
          <p14:tracePt t="77674" x="4864100" y="4400550"/>
          <p14:tracePt t="77690" x="4864100" y="4381500"/>
          <p14:tracePt t="77828" x="4857750" y="4381500"/>
          <p14:tracePt t="77834" x="4851400" y="4381500"/>
          <p14:tracePt t="77844" x="4851400" y="4387850"/>
          <p14:tracePt t="77857" x="4838700" y="4406900"/>
          <p14:tracePt t="77873" x="4832350" y="4419600"/>
          <p14:tracePt t="77890" x="4819650" y="4445000"/>
          <p14:tracePt t="77907" x="4813300" y="4457700"/>
          <p14:tracePt t="77923" x="4806950" y="4483100"/>
          <p14:tracePt t="77940" x="4800600" y="4495800"/>
          <p14:tracePt t="77958" x="4800600" y="4502150"/>
          <p14:tracePt t="77973" x="4800600" y="4508500"/>
          <p14:tracePt t="77990" x="4800600" y="4521200"/>
          <p14:tracePt t="78007" x="4800600" y="4527550"/>
          <p14:tracePt t="78040" x="4800600" y="4540250"/>
          <p14:tracePt t="78116" x="4800600" y="4546600"/>
          <p14:tracePt t="78136" x="4813300" y="4546600"/>
          <p14:tracePt t="78146" x="4832350" y="4546600"/>
          <p14:tracePt t="78150" x="4838700" y="4546600"/>
          <p14:tracePt t="78163" x="4864100" y="4546600"/>
          <p14:tracePt t="78174" x="4870450" y="4546600"/>
          <p14:tracePt t="78190" x="4908550" y="4521200"/>
          <p14:tracePt t="78207" x="4940300" y="4502150"/>
          <p14:tracePt t="78223" x="4953000" y="4489450"/>
          <p14:tracePt t="78372" x="4959350" y="4489450"/>
          <p14:tracePt t="78389" x="4959350" y="4495800"/>
          <p14:tracePt t="78396" x="4953000" y="4495800"/>
          <p14:tracePt t="78407" x="4940300" y="4514850"/>
          <p14:tracePt t="78423" x="4902200" y="4527550"/>
          <p14:tracePt t="78440" x="4889500" y="4533900"/>
          <p14:tracePt t="78456" x="4864100" y="4533900"/>
          <p14:tracePt t="78473" x="4857750" y="4540250"/>
          <p14:tracePt t="78520" x="4851400" y="4540250"/>
          <p14:tracePt t="78541" x="4845050" y="4540250"/>
          <p14:tracePt t="78554" x="4845050" y="4533900"/>
          <p14:tracePt t="78564" x="4845050" y="4521200"/>
          <p14:tracePt t="78573" x="4845050" y="4514850"/>
          <p14:tracePt t="78590" x="4845050" y="4476750"/>
          <p14:tracePt t="78606" x="4845050" y="4457700"/>
          <p14:tracePt t="78623" x="4845050" y="4419600"/>
          <p14:tracePt t="78639" x="4845050" y="4413250"/>
          <p14:tracePt t="78656" x="4826000" y="4400550"/>
          <p14:tracePt t="78766" x="4819650" y="4400550"/>
          <p14:tracePt t="78782" x="4813300" y="4400550"/>
          <p14:tracePt t="78964" x="4813300" y="4406900"/>
          <p14:tracePt t="78968" x="4813300" y="4419600"/>
          <p14:tracePt t="78984" x="4800600" y="4432300"/>
          <p14:tracePt t="78998" x="4800600" y="4438650"/>
          <p14:tracePt t="79008" x="4800600" y="4451350"/>
          <p14:tracePt t="79024" x="4800600" y="4470400"/>
          <p14:tracePt t="79040" x="4794250" y="4483100"/>
          <p14:tracePt t="79056" x="4794250" y="4495800"/>
          <p14:tracePt t="79072" x="4794250" y="4508500"/>
          <p14:tracePt t="79089" x="4787900" y="4514850"/>
          <p14:tracePt t="79154" x="4787900" y="4521200"/>
          <p14:tracePt t="79163" x="4787900" y="4527550"/>
          <p14:tracePt t="79173" x="4787900" y="4533900"/>
          <p14:tracePt t="79648" x="4813300" y="4514850"/>
          <p14:tracePt t="79654" x="4832350" y="4502150"/>
          <p14:tracePt t="79660" x="4845050" y="4502150"/>
          <p14:tracePt t="79672" x="4914900" y="4464050"/>
          <p14:tracePt t="79689" x="4997450" y="4413250"/>
          <p14:tracePt t="79705" x="5016500" y="4381500"/>
          <p14:tracePt t="79722" x="5105400" y="4318000"/>
          <p14:tracePt t="79738" x="5162550" y="4273550"/>
          <p14:tracePt t="79755" x="5181600" y="4254500"/>
          <p14:tracePt t="79772" x="5194300" y="4241800"/>
          <p14:tracePt t="79789" x="5207000" y="4235450"/>
          <p14:tracePt t="79806" x="5302250" y="4203700"/>
          <p14:tracePt t="79822" x="5353050" y="4191000"/>
          <p14:tracePt t="79839" x="5429250" y="4184650"/>
          <p14:tracePt t="79855" x="5524500" y="4165600"/>
          <p14:tracePt t="79872" x="5556250" y="4146550"/>
          <p14:tracePt t="79889" x="5575300" y="4140200"/>
          <p14:tracePt t="79906" x="5581650" y="4133850"/>
          <p14:tracePt t="79922" x="5607050" y="4121150"/>
          <p14:tracePt t="79939" x="5632450" y="4114800"/>
          <p14:tracePt t="79955" x="5645150" y="4095750"/>
          <p14:tracePt t="79972" x="5657850" y="4089400"/>
          <p14:tracePt t="80044" x="5676900" y="4083050"/>
          <p14:tracePt t="80072" x="5676900" y="4076700"/>
          <p14:tracePt t="80078" x="5683250" y="4070350"/>
          <p14:tracePt t="80089" x="5689600" y="4070350"/>
          <p14:tracePt t="80178" x="5683250" y="4070350"/>
          <p14:tracePt t="80185" x="5676900" y="4070350"/>
          <p14:tracePt t="80194" x="5651500" y="4089400"/>
          <p14:tracePt t="80205" x="5645150" y="4089400"/>
          <p14:tracePt t="80222" x="5588000" y="4114800"/>
          <p14:tracePt t="80238" x="5537200" y="4127500"/>
          <p14:tracePt t="80255" x="5518150" y="4133850"/>
          <p14:tracePt t="80272" x="5473700" y="4140200"/>
          <p14:tracePt t="80288" x="5454650" y="4140200"/>
          <p14:tracePt t="80305" x="5410200" y="4140200"/>
          <p14:tracePt t="80322" x="5372100" y="4140200"/>
          <p14:tracePt t="80338" x="5334000" y="4140200"/>
          <p14:tracePt t="80355" x="5289550" y="4140200"/>
          <p14:tracePt t="80373" x="5226050" y="4140200"/>
          <p14:tracePt t="80388" x="5207000" y="4140200"/>
          <p14:tracePt t="80405" x="5194300" y="4140200"/>
          <p14:tracePt t="80422" x="5181600" y="4140200"/>
          <p14:tracePt t="80438" x="5162550" y="4140200"/>
          <p14:tracePt t="80455" x="5149850" y="4140200"/>
          <p14:tracePt t="80472" x="5124450" y="4140200"/>
          <p14:tracePt t="80488" x="5111750" y="4140200"/>
          <p14:tracePt t="80505" x="5092700" y="4140200"/>
          <p14:tracePt t="80522" x="5073650" y="4140200"/>
          <p14:tracePt t="80538" x="5060950" y="4140200"/>
          <p14:tracePt t="80555" x="5054600" y="4140200"/>
          <p14:tracePt t="80572" x="5035550" y="4133850"/>
          <p14:tracePt t="80612" x="5029200" y="4133850"/>
          <p14:tracePt t="80628" x="5022850" y="4133850"/>
          <p14:tracePt t="80694" x="5010150" y="4133850"/>
          <p14:tracePt t="80716" x="4997450" y="4133850"/>
          <p14:tracePt t="80721" x="4991100" y="4133850"/>
          <p14:tracePt t="80734" x="4959350" y="4133850"/>
          <p14:tracePt t="80744" x="4953000" y="4133850"/>
          <p14:tracePt t="80755" x="4933950" y="4127500"/>
          <p14:tracePt t="80771" x="4883150" y="4114800"/>
          <p14:tracePt t="80788" x="4845050" y="4108450"/>
          <p14:tracePt t="80805" x="4826000" y="4108450"/>
          <p14:tracePt t="80821" x="4819650" y="4102100"/>
          <p14:tracePt t="80838" x="4813300" y="4102100"/>
          <p14:tracePt t="80874" x="4806950" y="4102100"/>
          <p14:tracePt t="80888" x="4800600" y="4102100"/>
          <p14:tracePt t="80905" x="4768850" y="4095750"/>
          <p14:tracePt t="80921" x="4749800" y="4089400"/>
          <p14:tracePt t="80938" x="4730750" y="4089400"/>
          <p14:tracePt t="80955" x="4699000" y="4083050"/>
          <p14:tracePt t="80971" x="4654550" y="4076700"/>
          <p14:tracePt t="80988" x="4610100" y="4064000"/>
          <p14:tracePt t="81005" x="4578350" y="4064000"/>
          <p14:tracePt t="81021" x="4552950" y="4064000"/>
          <p14:tracePt t="81038" x="4540250" y="4064000"/>
          <p14:tracePt t="81054" x="4533900" y="4064000"/>
          <p14:tracePt t="81071" x="4521200" y="4064000"/>
          <p14:tracePt t="81126" x="4514850" y="4064000"/>
          <p14:tracePt t="81138" x="4508500" y="4064000"/>
          <p14:tracePt t="81148" x="4495800" y="4064000"/>
          <p14:tracePt t="81158" x="4483100" y="4064000"/>
          <p14:tracePt t="81172" x="4476750" y="4064000"/>
          <p14:tracePt t="81188" x="4470400" y="4064000"/>
          <p14:tracePt t="81204" x="4457700" y="4064000"/>
          <p14:tracePt t="81939" x="4451350" y="4064000"/>
          <p14:tracePt t="82000" x="4445000" y="4064000"/>
          <p14:tracePt t="82373" x="4438650" y="4064000"/>
          <p14:tracePt t="82470" x="4445000" y="4064000"/>
          <p14:tracePt t="82479" x="4457700" y="4064000"/>
          <p14:tracePt t="82487" x="4464050" y="4064000"/>
          <p14:tracePt t="82503" x="4470400" y="4064000"/>
          <p14:tracePt t="82520" x="4495800" y="4064000"/>
          <p14:tracePt t="82537" x="4502150" y="4064000"/>
          <p14:tracePt t="82554" x="4514850" y="4064000"/>
          <p14:tracePt t="82635" x="4521200" y="4064000"/>
          <p14:tracePt t="82645" x="4527550" y="4057650"/>
          <p14:tracePt t="82671" x="4527550" y="4051300"/>
          <p14:tracePt t="82677" x="4527550" y="4044950"/>
          <p14:tracePt t="82689" x="4527550" y="4038600"/>
          <p14:tracePt t="82704" x="4527550" y="4032250"/>
          <p14:tracePt t="82720" x="4527550" y="4013200"/>
          <p14:tracePt t="82761" x="4527550" y="4006850"/>
          <p14:tracePt t="82796" x="4527550" y="4000500"/>
          <p14:tracePt t="82822" x="4527550" y="3994150"/>
          <p14:tracePt t="82836" x="4521200" y="3994150"/>
          <p14:tracePt t="82853" x="4514850" y="3994150"/>
          <p14:tracePt t="82863" x="4508500" y="3994150"/>
          <p14:tracePt t="82893" x="4495800" y="3987800"/>
          <p14:tracePt t="82923" x="4489450" y="3987800"/>
          <p14:tracePt t="82929" x="4483100" y="3975100"/>
          <p14:tracePt t="82963" x="4476750" y="3975100"/>
          <p14:tracePt t="82983" x="4464050" y="3975100"/>
          <p14:tracePt t="82993" x="4457700" y="3975100"/>
          <p14:tracePt t="82999" x="4451350" y="3975100"/>
          <p14:tracePt t="83009" x="4438650" y="3975100"/>
          <p14:tracePt t="83027" x="4425950" y="3975100"/>
          <p14:tracePt t="83036" x="4413250" y="3975100"/>
          <p14:tracePt t="83053" x="4394200" y="3975100"/>
          <p14:tracePt t="83069" x="4387850" y="3975100"/>
          <p14:tracePt t="83086" x="4381500" y="3975100"/>
          <p14:tracePt t="83122" x="4375150" y="3981450"/>
          <p14:tracePt t="83141" x="4375150" y="3987800"/>
          <p14:tracePt t="83153" x="4368800" y="3994150"/>
          <p14:tracePt t="83170" x="4368800" y="4019550"/>
          <p14:tracePt t="83186" x="4368800" y="4032250"/>
          <p14:tracePt t="83203" x="4368800" y="4038600"/>
          <p14:tracePt t="83220" x="4368800" y="4044950"/>
          <p14:tracePt t="83236" x="4368800" y="4057650"/>
          <p14:tracePt t="83253" x="4368800" y="4064000"/>
          <p14:tracePt t="83271" x="4375150" y="4064000"/>
          <p14:tracePt t="83286" x="4381500" y="4064000"/>
          <p14:tracePt t="83303" x="4394200" y="4064000"/>
          <p14:tracePt t="83320" x="4425950" y="4064000"/>
          <p14:tracePt t="83337" x="4445000" y="4064000"/>
          <p14:tracePt t="83353" x="4457700" y="4064000"/>
          <p14:tracePt t="83370" x="4464050" y="4064000"/>
          <p14:tracePt t="83459" x="4476750" y="4064000"/>
          <p14:tracePt t="83473" x="4476750" y="4070350"/>
          <p14:tracePt t="83489" x="4476750" y="4083050"/>
          <p14:tracePt t="83509" x="4476750" y="4089400"/>
          <p14:tracePt t="83519" x="4476750" y="4102100"/>
          <p14:tracePt t="83529" x="4476750" y="4108450"/>
          <p14:tracePt t="83543" x="4476750" y="4121150"/>
          <p14:tracePt t="83655" x="4476750" y="4133850"/>
          <p14:tracePt t="83659" x="4476750" y="4146550"/>
          <p14:tracePt t="83669" x="4470400" y="4152900"/>
          <p14:tracePt t="83691" x="4470400" y="4159250"/>
          <p14:tracePt t="83703" x="4470400" y="4165600"/>
          <p14:tracePt t="83731" x="4470400" y="4171950"/>
          <p14:tracePt t="83953" x="4470400" y="4178300"/>
          <p14:tracePt t="83963" x="4464050" y="4184650"/>
          <p14:tracePt t="83969" x="4457700" y="4191000"/>
          <p14:tracePt t="83986" x="4438650" y="4203700"/>
          <p14:tracePt t="84003" x="4425950" y="4203700"/>
          <p14:tracePt t="84019" x="4406900" y="4210050"/>
          <p14:tracePt t="84036" x="4406900" y="4216400"/>
          <p14:tracePt t="84052" x="4400550" y="4222750"/>
          <p14:tracePt t="84069" x="4394200" y="4229100"/>
          <p14:tracePt t="84086" x="4387850" y="4235450"/>
          <p14:tracePt t="84103" x="4387850" y="4248150"/>
          <p14:tracePt t="84119" x="4387850" y="4267200"/>
          <p14:tracePt t="84136" x="4375150" y="4292600"/>
          <p14:tracePt t="84169" x="4375150" y="4298950"/>
          <p14:tracePt t="84186" x="4375150" y="4305300"/>
          <p14:tracePt t="84202" x="4375150" y="4318000"/>
          <p14:tracePt t="84255" x="4375150" y="4324350"/>
          <p14:tracePt t="84265" x="4375150" y="4330700"/>
          <p14:tracePt t="84275" x="4387850" y="4337050"/>
          <p14:tracePt t="84285" x="4413250" y="4343400"/>
          <p14:tracePt t="84302" x="4425950" y="4343400"/>
          <p14:tracePt t="84319" x="4464050" y="4356100"/>
          <p14:tracePt t="84336" x="4483100" y="4368800"/>
          <p14:tracePt t="84352" x="4508500" y="4387850"/>
          <p14:tracePt t="84369" x="4521200" y="4394200"/>
          <p14:tracePt t="84385" x="4533900" y="4406900"/>
          <p14:tracePt t="84427" x="4533900" y="4413250"/>
          <p14:tracePt t="84440" x="4533900" y="4425950"/>
          <p14:tracePt t="84452" x="4546600" y="4445000"/>
          <p14:tracePt t="84469" x="4546600" y="4470400"/>
          <p14:tracePt t="84485" x="4552950" y="4476750"/>
          <p14:tracePt t="84502" x="4578350" y="4527550"/>
          <p14:tracePt t="84519" x="4584700" y="4546600"/>
          <p14:tracePt t="84535" x="4597400" y="4559300"/>
          <p14:tracePt t="84552" x="4603750" y="4565650"/>
          <p14:tracePt t="84597" x="4610100" y="4565650"/>
          <p14:tracePt t="84607" x="4622800" y="4565650"/>
          <p14:tracePt t="84619" x="4635500" y="4565650"/>
          <p14:tracePt t="84635" x="4699000" y="4572000"/>
          <p14:tracePt t="84652" x="4838700" y="4578350"/>
          <p14:tracePt t="84669" x="4927600" y="4578350"/>
          <p14:tracePt t="84685" x="4978400" y="4584700"/>
          <p14:tracePt t="84702" x="4991100" y="4584700"/>
          <p14:tracePt t="84749" x="5003800" y="4584700"/>
          <p14:tracePt t="84762" x="5010150" y="4584700"/>
          <p14:tracePt t="84779" x="5016500" y="4584700"/>
          <p14:tracePt t="84894" x="5022850" y="4584700"/>
          <p14:tracePt t="84900" x="5029200" y="4584700"/>
          <p14:tracePt t="84904" x="5041900" y="4584700"/>
          <p14:tracePt t="84918" x="5048250" y="4584700"/>
          <p14:tracePt t="84935" x="5130800" y="4584700"/>
          <p14:tracePt t="84952" x="5245100" y="4584700"/>
          <p14:tracePt t="84968" x="5378450" y="4565650"/>
          <p14:tracePt t="84985" x="5505450" y="4565650"/>
          <p14:tracePt t="85002" x="5772150" y="4565650"/>
          <p14:tracePt t="85018" x="5854700" y="4565650"/>
          <p14:tracePt t="85035" x="5861050" y="4565650"/>
          <p14:tracePt t="85123" x="5867400" y="4565650"/>
          <p14:tracePt t="85137" x="5873750" y="4565650"/>
          <p14:tracePt t="85147" x="5886450" y="4572000"/>
          <p14:tracePt t="85153" x="5892800" y="4578350"/>
          <p14:tracePt t="85168" x="5918200" y="4578350"/>
          <p14:tracePt t="85185" x="5956300" y="4584700"/>
          <p14:tracePt t="85203" x="5988050" y="4584700"/>
          <p14:tracePt t="85218" x="6007100" y="4584700"/>
          <p14:tracePt t="85235" x="6019800" y="4584700"/>
          <p14:tracePt t="85251" x="6026150" y="4584700"/>
          <p14:tracePt t="85269" x="6057900" y="4584700"/>
          <p14:tracePt t="85285" x="6108700" y="4584700"/>
          <p14:tracePt t="85301" x="6134100" y="4584700"/>
          <p14:tracePt t="85318" x="6153150" y="4584700"/>
          <p14:tracePt t="85335" x="6159500" y="4584700"/>
          <p14:tracePt t="85405" x="6165850" y="4584700"/>
          <p14:tracePt t="85415" x="6184900" y="4584700"/>
          <p14:tracePt t="85428" x="6197600" y="4584700"/>
          <p14:tracePt t="85435" x="6210300" y="4584700"/>
          <p14:tracePt t="85451" x="6223000" y="4584700"/>
          <p14:tracePt t="85468" x="6254750" y="4584700"/>
          <p14:tracePt t="85485" x="6299200" y="4584700"/>
          <p14:tracePt t="85501" x="6324600" y="4584700"/>
          <p14:tracePt t="85581" x="6337300" y="4584700"/>
          <p14:tracePt t="85591" x="6343650" y="4584700"/>
          <p14:tracePt t="85606" x="6350000" y="4584700"/>
          <p14:tracePt t="85620" x="6362700" y="4584700"/>
          <p14:tracePt t="85638" x="6369050" y="4584700"/>
          <p14:tracePt t="85647" x="6375400" y="4584700"/>
          <p14:tracePt t="85657" x="6388100" y="4584700"/>
          <p14:tracePt t="85668" x="6407150" y="4584700"/>
          <p14:tracePt t="85684" x="6413500" y="4584700"/>
          <p14:tracePt t="85701" x="6432550" y="4584700"/>
          <p14:tracePt t="85718" x="6445250" y="4584700"/>
          <p14:tracePt t="85734" x="6451600" y="4584700"/>
          <p14:tracePt t="85751" x="6470650" y="4584700"/>
          <p14:tracePt t="85768" x="6477000" y="4584700"/>
          <p14:tracePt t="85784" x="6489700" y="4591050"/>
          <p14:tracePt t="86672" x="6483350" y="4597400"/>
          <p14:tracePt t="86681" x="6438900" y="4629150"/>
          <p14:tracePt t="86687" x="6419850" y="4629150"/>
          <p14:tracePt t="86701" x="6311900" y="4673600"/>
          <p14:tracePt t="86717" x="6140450" y="4699000"/>
          <p14:tracePt t="86734" x="6019800" y="4699000"/>
          <p14:tracePt t="86751" x="5689600" y="4673600"/>
          <p14:tracePt t="86767" x="5581650" y="4648200"/>
          <p14:tracePt t="86784" x="5448300" y="4610100"/>
          <p14:tracePt t="86801" x="5302250" y="4597400"/>
          <p14:tracePt t="86817" x="5181600" y="4597400"/>
          <p14:tracePt t="86834" x="5048250" y="4597400"/>
          <p14:tracePt t="86850" x="4959350" y="4597400"/>
          <p14:tracePt t="86867" x="4838700" y="4597400"/>
          <p14:tracePt t="86884" x="4705350" y="4616450"/>
          <p14:tracePt t="86900" x="4667250" y="4622800"/>
          <p14:tracePt t="86933" x="4660900" y="4622800"/>
          <p14:tracePt t="86950" x="4654550" y="4629150"/>
          <p14:tracePt t="86967" x="4597400" y="4635500"/>
          <p14:tracePt t="86984" x="4540250" y="4635500"/>
          <p14:tracePt t="87000" x="4483100" y="4635500"/>
          <p14:tracePt t="87017" x="4445000" y="4635500"/>
          <p14:tracePt t="87034" x="4356100" y="4635500"/>
          <p14:tracePt t="87050" x="4254500" y="4635500"/>
          <p14:tracePt t="87067" x="4216400" y="4635500"/>
          <p14:tracePt t="87100" x="4197350" y="4641850"/>
          <p14:tracePt t="87117" x="4165600" y="4648200"/>
          <p14:tracePt t="87133" x="4146550" y="4648200"/>
          <p14:tracePt t="87151" x="4114800" y="4673600"/>
          <p14:tracePt t="87167" x="4108450" y="4673600"/>
          <p14:tracePt t="87255" x="4095750" y="4673600"/>
          <p14:tracePt t="87368" x="4095750" y="4667250"/>
          <p14:tracePt t="87383" x="4108450" y="4660900"/>
          <p14:tracePt t="87388" x="4127500" y="4654550"/>
          <p14:tracePt t="87400" x="4140200" y="4654550"/>
          <p14:tracePt t="89476" x="4146550" y="4654550"/>
          <p14:tracePt t="89482" x="4146550" y="4648200"/>
          <p14:tracePt t="89486" x="4165600" y="4616450"/>
          <p14:tracePt t="89498" x="4165600" y="4597400"/>
          <p14:tracePt t="89515" x="4184650" y="4356100"/>
          <p14:tracePt t="89532" x="4184650" y="4235450"/>
          <p14:tracePt t="89548" x="4184650" y="4140200"/>
          <p14:tracePt t="89565" x="4184650" y="3930650"/>
          <p14:tracePt t="89582" x="4165600" y="3619500"/>
          <p14:tracePt t="89598" x="4095750" y="3371850"/>
          <p14:tracePt t="89615" x="3994150" y="3130550"/>
          <p14:tracePt t="89632" x="3867150" y="2819400"/>
          <p14:tracePt t="89648" x="3746500" y="2603500"/>
          <p14:tracePt t="89665" x="3670300" y="2438400"/>
          <p14:tracePt t="89682" x="3536950" y="2209800"/>
          <p14:tracePt t="89698" x="3429000" y="2012950"/>
          <p14:tracePt t="89715" x="3282950" y="1816100"/>
          <p14:tracePt t="89732" x="3200400" y="1720850"/>
          <p14:tracePt t="89748" x="3162300" y="1663700"/>
          <p14:tracePt t="89765" x="3117850" y="1581150"/>
          <p14:tracePt t="89782" x="3041650" y="1466850"/>
          <p14:tracePt t="89798" x="2965450" y="1308100"/>
          <p14:tracePt t="89815" x="2901950" y="1136650"/>
          <p14:tracePt t="89832" x="2863850" y="1079500"/>
          <p14:tracePt t="89848" x="2813050" y="990600"/>
          <p14:tracePt t="89865" x="2711450" y="876300"/>
          <p14:tracePt t="89882" x="2641600" y="819150"/>
          <p14:tracePt t="89898" x="2578100" y="768350"/>
          <p14:tracePt t="89915" x="2527300" y="730250"/>
          <p14:tracePt t="89931" x="2355850" y="615950"/>
          <p14:tracePt t="89948" x="2311400" y="571500"/>
          <p14:tracePt t="89965" x="2216150" y="501650"/>
          <p14:tracePt t="89981" x="2127250" y="425450"/>
          <p14:tracePt t="89998" x="1987550" y="330200"/>
          <p14:tracePt t="90015" x="1892300" y="260350"/>
          <p14:tracePt t="90032" x="1835150" y="215900"/>
          <p14:tracePt t="90048" x="1790700" y="177800"/>
          <p14:tracePt t="90064" x="1758950" y="158750"/>
          <p14:tracePt t="90081" x="1727200" y="158750"/>
          <p14:tracePt t="90098" x="1714500" y="152400"/>
          <p14:tracePt t="90115" x="1701800" y="146050"/>
          <p14:tracePt t="90131" x="1676400" y="133350"/>
          <p14:tracePt t="90148" x="1651000" y="127000"/>
          <p14:tracePt t="90165" x="1593850" y="107950"/>
          <p14:tracePt t="90181" x="1517650" y="76200"/>
          <p14:tracePt t="90198" x="1460500" y="69850"/>
          <p14:tracePt t="90215" x="1454150" y="69850"/>
          <p14:tracePt t="90231" x="1435100" y="69850"/>
          <p14:tracePt t="90264" x="1422400" y="69850"/>
          <p14:tracePt t="90282" x="1403350" y="69850"/>
          <p14:tracePt t="90298" x="1352550" y="82550"/>
          <p14:tracePt t="90315" x="1320800" y="88900"/>
          <p14:tracePt t="90331" x="1276350" y="88900"/>
          <p14:tracePt t="90927" x="1212850" y="82550"/>
          <p14:tracePt t="90943" x="1212850" y="95250"/>
          <p14:tracePt t="90954" x="1212850" y="101600"/>
          <p14:tracePt t="90964" x="1231900" y="146050"/>
          <p14:tracePt t="90981" x="1250950" y="177800"/>
          <p14:tracePt t="90997" x="1257300" y="190500"/>
          <p14:tracePt t="91014" x="1276350" y="209550"/>
          <p14:tracePt t="91031" x="1289050" y="228600"/>
          <p14:tracePt t="91047" x="1308100" y="260350"/>
          <p14:tracePt t="91064" x="1346200" y="292100"/>
          <p14:tracePt t="91080" x="1365250" y="323850"/>
          <p14:tracePt t="91097" x="1397000" y="374650"/>
          <p14:tracePt t="91114" x="1435100" y="438150"/>
          <p14:tracePt t="91130" x="1524000" y="558800"/>
          <p14:tracePt t="91147" x="1593850" y="647700"/>
          <p14:tracePt t="91164" x="1625600" y="698500"/>
          <p14:tracePt t="91180" x="1771650" y="90170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8431" y="2797961"/>
            <a:ext cx="3362325" cy="361950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3384" b="8518"/>
          <a:stretch/>
        </p:blipFill>
        <p:spPr>
          <a:xfrm>
            <a:off x="5262185" y="2113218"/>
            <a:ext cx="2990850" cy="505839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866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8616"/>
    </mc:Choice>
    <mc:Fallback>
      <p:transition spd="slow" advTm="238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108" x="673100" y="5295900"/>
          <p14:tracePt t="4848" x="673100" y="5289550"/>
          <p14:tracePt t="4858" x="641350" y="5270500"/>
          <p14:tracePt t="4866" x="628650" y="5257800"/>
          <p14:tracePt t="4882" x="565150" y="5238750"/>
          <p14:tracePt t="5170" x="565150" y="5232400"/>
          <p14:tracePt t="5186" x="565150" y="5226050"/>
          <p14:tracePt t="5196" x="571500" y="5207000"/>
          <p14:tracePt t="5200" x="571500" y="5194300"/>
          <p14:tracePt t="5260" x="565150" y="5187950"/>
          <p14:tracePt t="5276" x="558800" y="5175250"/>
          <p14:tracePt t="5285" x="546100" y="5175250"/>
          <p14:tracePt t="5292" x="546100" y="5149850"/>
          <p14:tracePt t="5302" x="546100" y="5118100"/>
          <p14:tracePt t="5315" x="590550" y="5003800"/>
          <p14:tracePt t="5332" x="647700" y="4864100"/>
          <p14:tracePt t="5349" x="666750" y="4749800"/>
          <p14:tracePt t="5366" x="698500" y="4648200"/>
          <p14:tracePt t="5382" x="736600" y="4457700"/>
          <p14:tracePt t="5399" x="762000" y="4273550"/>
          <p14:tracePt t="5415" x="812800" y="4070350"/>
          <p14:tracePt t="5432" x="844550" y="3949700"/>
          <p14:tracePt t="5449" x="895350" y="3708400"/>
          <p14:tracePt t="5465" x="977900" y="3327400"/>
          <p14:tracePt t="5482" x="1079500" y="3028950"/>
          <p14:tracePt t="5499" x="1149350" y="2825750"/>
          <p14:tracePt t="5515" x="1193800" y="2692400"/>
          <p14:tracePt t="5532" x="1212850" y="2482850"/>
          <p14:tracePt t="5549" x="1244600" y="2184400"/>
          <p14:tracePt t="5566" x="1244600" y="2006600"/>
          <p14:tracePt t="5582" x="1244600" y="1847850"/>
          <p14:tracePt t="5598" x="1231900" y="1625600"/>
          <p14:tracePt t="5615" x="1219200" y="1517650"/>
          <p14:tracePt t="5632" x="1200150" y="1422400"/>
          <p14:tracePt t="5648" x="1187450" y="1346200"/>
          <p14:tracePt t="5665" x="1130300" y="1212850"/>
          <p14:tracePt t="5682" x="1079500" y="1123950"/>
          <p14:tracePt t="5698" x="1022350" y="1041400"/>
          <p14:tracePt t="5715" x="990600" y="990600"/>
          <p14:tracePt t="5732" x="901700" y="908050"/>
          <p14:tracePt t="5748" x="819150" y="857250"/>
          <p14:tracePt t="5766" x="755650" y="819150"/>
          <p14:tracePt t="5886" x="749300" y="819150"/>
          <p14:tracePt t="5896" x="736600" y="819150"/>
          <p14:tracePt t="5906" x="685800" y="819150"/>
          <p14:tracePt t="5915" x="673100" y="819150"/>
          <p14:tracePt t="5932" x="622300" y="831850"/>
          <p14:tracePt t="5948" x="520700" y="869950"/>
          <p14:tracePt t="5965" x="400050" y="920750"/>
          <p14:tracePt t="5981" x="361950" y="933450"/>
          <p14:tracePt t="5998" x="342900" y="952500"/>
          <p14:tracePt t="6015" x="336550" y="958850"/>
          <p14:tracePt t="6031" x="317500" y="971550"/>
          <p14:tracePt t="6094" x="317500" y="977900"/>
          <p14:tracePt t="6104" x="311150" y="984250"/>
          <p14:tracePt t="6115" x="311150" y="990600"/>
          <p14:tracePt t="6124" x="304800" y="1009650"/>
          <p14:tracePt t="6134" x="298450" y="1028700"/>
          <p14:tracePt t="6148" x="298450" y="1054100"/>
          <p14:tracePt t="6165" x="298450" y="1079500"/>
          <p14:tracePt t="6181" x="292100" y="1085850"/>
          <p14:tracePt t="6198" x="292100" y="1092200"/>
          <p14:tracePt t="7218" x="292100" y="1104900"/>
          <p14:tracePt t="7248" x="292100" y="1111250"/>
          <p14:tracePt t="7258" x="292100" y="1130300"/>
          <p14:tracePt t="7268" x="292100" y="1136650"/>
          <p14:tracePt t="7280" x="292100" y="1149350"/>
          <p14:tracePt t="7297" x="292100" y="1155700"/>
          <p14:tracePt t="7314" x="298450" y="1193800"/>
          <p14:tracePt t="7330" x="311150" y="1212850"/>
          <p14:tracePt t="7347" x="311150" y="1244600"/>
          <p14:tracePt t="7364" x="311150" y="1257300"/>
          <p14:tracePt t="7381" x="311150" y="1282700"/>
          <p14:tracePt t="7414" x="317500" y="1295400"/>
          <p14:tracePt t="7430" x="323850" y="1320800"/>
          <p14:tracePt t="7447" x="323850" y="1327150"/>
          <p14:tracePt t="8106" x="330200" y="1320800"/>
          <p14:tracePt t="8116" x="330200" y="1308100"/>
          <p14:tracePt t="8120" x="330200" y="1295400"/>
          <p14:tracePt t="8130" x="336550" y="1282700"/>
          <p14:tracePt t="8147" x="336550" y="1244600"/>
          <p14:tracePt t="8163" x="349250" y="1212850"/>
          <p14:tracePt t="8180" x="349250" y="1200150"/>
          <p14:tracePt t="8197" x="361950" y="1174750"/>
          <p14:tracePt t="8213" x="368300" y="1168400"/>
          <p14:tracePt t="8292" x="374650" y="1168400"/>
          <p14:tracePt t="8308" x="374650" y="1162050"/>
          <p14:tracePt t="8339" x="387350" y="1155700"/>
          <p14:tracePt t="8368" x="393700" y="1149350"/>
          <p14:tracePt t="8382" x="393700" y="1143000"/>
          <p14:tracePt t="8393" x="393700" y="1130300"/>
          <p14:tracePt t="8409" x="400050" y="1123950"/>
          <p14:tracePt t="8756" x="400050" y="1130300"/>
          <p14:tracePt t="8767" x="393700" y="1143000"/>
          <p14:tracePt t="8772" x="387350" y="1143000"/>
          <p14:tracePt t="8782" x="387350" y="1149350"/>
          <p14:tracePt t="8796" x="381000" y="1162050"/>
          <p14:tracePt t="8813" x="361950" y="1174750"/>
          <p14:tracePt t="8830" x="355600" y="1187450"/>
          <p14:tracePt t="8846" x="336550" y="1206500"/>
          <p14:tracePt t="8863" x="317500" y="1225550"/>
          <p14:tracePt t="8879" x="311150" y="1244600"/>
          <p14:tracePt t="8896" x="304800" y="1263650"/>
          <p14:tracePt t="8913" x="292100" y="1282700"/>
          <p14:tracePt t="8929" x="279400" y="1301750"/>
          <p14:tracePt t="8946" x="273050" y="1314450"/>
          <p14:tracePt t="8963" x="273050" y="1320800"/>
          <p14:tracePt t="9079" x="273050" y="1327150"/>
          <p14:tracePt t="9084" x="273050" y="1333500"/>
          <p14:tracePt t="9588" x="279400" y="1333500"/>
          <p14:tracePt t="9598" x="285750" y="1333500"/>
          <p14:tracePt t="9608" x="292100" y="1320800"/>
          <p14:tracePt t="9618" x="292100" y="1308100"/>
          <p14:tracePt t="9629" x="292100" y="1282700"/>
          <p14:tracePt t="9646" x="292100" y="1276350"/>
          <p14:tracePt t="9662" x="292100" y="1257300"/>
          <p14:tracePt t="9679" x="292100" y="1250950"/>
          <p14:tracePt t="9700" x="292100" y="1244600"/>
          <p14:tracePt t="9712" x="292100" y="1238250"/>
          <p14:tracePt t="9735" x="292100" y="1231900"/>
          <p14:tracePt t="9745" x="298450" y="1231900"/>
          <p14:tracePt t="9762" x="304800" y="1212850"/>
          <p14:tracePt t="9779" x="311150" y="1206500"/>
          <p14:tracePt t="9795" x="311150" y="1200150"/>
          <p14:tracePt t="9812" x="317500" y="1187450"/>
          <p14:tracePt t="10851" x="323850" y="1187450"/>
          <p14:tracePt t="10921" x="330200" y="1187450"/>
          <p14:tracePt t="10930" x="349250" y="1193800"/>
          <p14:tracePt t="10946" x="361950" y="1193800"/>
          <p14:tracePt t="10951" x="381000" y="1219200"/>
          <p14:tracePt t="10961" x="393700" y="1219200"/>
          <p14:tracePt t="10978" x="425450" y="1231900"/>
          <p14:tracePt t="10995" x="431800" y="1238250"/>
          <p14:tracePt t="11011" x="438150" y="1238250"/>
          <p14:tracePt t="11052" x="450850" y="1238250"/>
          <p14:tracePt t="11096" x="457200" y="1238250"/>
          <p14:tracePt t="11113" x="469900" y="1238250"/>
          <p14:tracePt t="11123" x="482600" y="1238250"/>
          <p14:tracePt t="11137" x="501650" y="1238250"/>
          <p14:tracePt t="11146" x="508000" y="1238250"/>
          <p14:tracePt t="11161" x="514350" y="1238250"/>
          <p14:tracePt t="11219" x="520700" y="1238250"/>
          <p14:tracePt t="11229" x="533400" y="1238250"/>
          <p14:tracePt t="11233" x="539750" y="1238250"/>
          <p14:tracePt t="11244" x="552450" y="1219200"/>
          <p14:tracePt t="11261" x="571500" y="1206500"/>
          <p14:tracePt t="11278" x="584200" y="1200150"/>
          <p14:tracePt t="11294" x="603250" y="1181100"/>
          <p14:tracePt t="11311" x="609600" y="1174750"/>
          <p14:tracePt t="11328" x="622300" y="1174750"/>
          <p14:tracePt t="11362" x="628650" y="1174750"/>
          <p14:tracePt t="11378" x="635000" y="1162050"/>
          <p14:tracePt t="11394" x="641350" y="1136650"/>
          <p14:tracePt t="11411" x="647700" y="1111250"/>
          <p14:tracePt t="11428" x="654050" y="1085850"/>
          <p14:tracePt t="11444" x="660400" y="1060450"/>
          <p14:tracePt t="11461" x="660400" y="1041400"/>
          <p14:tracePt t="11478" x="660400" y="1022350"/>
          <p14:tracePt t="11494" x="654050" y="1016000"/>
          <p14:tracePt t="11527" x="647700" y="1009650"/>
          <p14:tracePt t="11544" x="641350" y="996950"/>
          <p14:tracePt t="11571" x="628650" y="990600"/>
          <p14:tracePt t="11637" x="622300" y="984250"/>
          <p14:tracePt t="11697" x="615950" y="984250"/>
          <p14:tracePt t="11737" x="603250" y="984250"/>
          <p14:tracePt t="11753" x="584200" y="984250"/>
          <p14:tracePt t="11763" x="577850" y="984250"/>
          <p14:tracePt t="11773" x="571500" y="984250"/>
          <p14:tracePt t="11783" x="565150" y="984250"/>
          <p14:tracePt t="11812" x="558800" y="984250"/>
          <p14:tracePt t="11839" x="552450" y="984250"/>
          <p14:tracePt t="11875" x="539750" y="984250"/>
          <p14:tracePt t="11899" x="533400" y="984250"/>
          <p14:tracePt t="11909" x="527050" y="984250"/>
          <p14:tracePt t="11919" x="520700" y="984250"/>
          <p14:tracePt t="11929" x="514350" y="990600"/>
          <p14:tracePt t="11945" x="508000" y="1009650"/>
          <p14:tracePt t="11961" x="495300" y="1035050"/>
          <p14:tracePt t="11977" x="488950" y="1066800"/>
          <p14:tracePt t="11994" x="488950" y="1104900"/>
          <p14:tracePt t="12011" x="482600" y="1123950"/>
          <p14:tracePt t="12044" x="482600" y="1136650"/>
          <p14:tracePt t="12081" x="482600" y="1149350"/>
          <p14:tracePt t="12091" x="482600" y="1155700"/>
          <p14:tracePt t="12101" x="488950" y="1168400"/>
          <p14:tracePt t="12117" x="495300" y="1168400"/>
          <p14:tracePt t="12128" x="501650" y="1187450"/>
          <p14:tracePt t="12171" x="508000" y="1187450"/>
          <p14:tracePt t="12757" x="508000" y="1193800"/>
          <p14:tracePt t="15289" x="520700" y="1193800"/>
          <p14:tracePt t="15293" x="527050" y="1193800"/>
          <p14:tracePt t="15308" x="577850" y="1193800"/>
          <p14:tracePt t="15325" x="723900" y="1193800"/>
          <p14:tracePt t="15341" x="812800" y="1193800"/>
          <p14:tracePt t="15358" x="876300" y="1193800"/>
          <p14:tracePt t="15375" x="1003300" y="1206500"/>
          <p14:tracePt t="15392" x="1149350" y="1206500"/>
          <p14:tracePt t="15409" x="1358900" y="1206500"/>
          <p14:tracePt t="15425" x="1568450" y="1206500"/>
          <p14:tracePt t="15441" x="1663700" y="1206500"/>
          <p14:tracePt t="15458" x="1885950" y="1206500"/>
          <p14:tracePt t="15475" x="2120900" y="1206500"/>
          <p14:tracePt t="15491" x="2254250" y="1206500"/>
          <p14:tracePt t="15508" x="2349500" y="1206500"/>
          <p14:tracePt t="15525" x="2463800" y="1206500"/>
          <p14:tracePt t="15541" x="2508250" y="1206500"/>
          <p14:tracePt t="15558" x="2533650" y="1206500"/>
          <p14:tracePt t="15575" x="2540000" y="1206500"/>
          <p14:tracePt t="15591" x="2546350" y="1206500"/>
          <p14:tracePt t="15621" x="2559050" y="1206500"/>
          <p14:tracePt t="15975" x="2571750" y="1206500"/>
          <p14:tracePt t="15985" x="2603500" y="1206500"/>
          <p14:tracePt t="15991" x="2616200" y="1206500"/>
          <p14:tracePt t="16008" x="2660650" y="1200150"/>
          <p14:tracePt t="16025" x="2717800" y="1181100"/>
          <p14:tracePt t="16041" x="2800350" y="1162050"/>
          <p14:tracePt t="16058" x="2870200" y="1162050"/>
          <p14:tracePt t="16074" x="2940050" y="1155700"/>
          <p14:tracePt t="16091" x="3003550" y="1149350"/>
          <p14:tracePt t="16108" x="3054350" y="1143000"/>
          <p14:tracePt t="16124" x="3067050" y="1143000"/>
          <p14:tracePt t="16141" x="3073400" y="1143000"/>
          <p14:tracePt t="16158" x="3086100" y="1143000"/>
          <p14:tracePt t="16175" x="3098800" y="1143000"/>
          <p14:tracePt t="16191" x="3130550" y="1143000"/>
          <p14:tracePt t="16207" x="3149600" y="1136650"/>
          <p14:tracePt t="16224" x="3155950" y="1136650"/>
          <p14:tracePt t="16241" x="3175000" y="1136650"/>
          <p14:tracePt t="16459" x="3181350" y="1136650"/>
          <p14:tracePt t="16469" x="3187700" y="1136650"/>
          <p14:tracePt t="16475" x="3194050" y="1136650"/>
          <p14:tracePt t="16491" x="3225800" y="1136650"/>
          <p14:tracePt t="16507" x="3270250" y="1143000"/>
          <p14:tracePt t="16524" x="3308350" y="1143000"/>
          <p14:tracePt t="16541" x="3397250" y="1162050"/>
          <p14:tracePt t="16557" x="3435350" y="1162050"/>
          <p14:tracePt t="16574" x="3498850" y="1162050"/>
          <p14:tracePt t="16591" x="3511550" y="1162050"/>
          <p14:tracePt t="16607" x="3556000" y="1174750"/>
          <p14:tracePt t="16624" x="3581400" y="1174750"/>
          <p14:tracePt t="16657" x="3600450" y="1174750"/>
          <p14:tracePt t="16674" x="3625850" y="1174750"/>
          <p14:tracePt t="16691" x="3670300" y="1174750"/>
          <p14:tracePt t="16707" x="3676650" y="1174750"/>
          <p14:tracePt t="16724" x="3727450" y="1181100"/>
          <p14:tracePt t="16741" x="3829050" y="1193800"/>
          <p14:tracePt t="16757" x="3886200" y="1200150"/>
          <p14:tracePt t="16774" x="3968750" y="1212850"/>
          <p14:tracePt t="16791" x="4070350" y="1244600"/>
          <p14:tracePt t="16807" x="4146550" y="1244600"/>
          <p14:tracePt t="16824" x="4203700" y="1244600"/>
          <p14:tracePt t="16840" x="4273550" y="1244600"/>
          <p14:tracePt t="16857" x="4298950" y="1244600"/>
          <p14:tracePt t="17129" x="4286250" y="1244600"/>
          <p14:tracePt t="17140" x="4279900" y="1244600"/>
          <p14:tracePt t="17165" x="4273550" y="1244600"/>
          <p14:tracePt t="17181" x="4254500" y="1238250"/>
          <p14:tracePt t="17211" x="4254500" y="1231900"/>
          <p14:tracePt t="17216" x="4248150" y="1231900"/>
          <p14:tracePt t="17307" x="4235450" y="1219200"/>
          <p14:tracePt t="17424" x="4235450" y="1212850"/>
          <p14:tracePt t="18058" x="4229100" y="1212850"/>
          <p14:tracePt t="18064" x="4222750" y="1212850"/>
          <p14:tracePt t="18074" x="4216400" y="1212850"/>
          <p14:tracePt t="18089" x="4197350" y="1225550"/>
          <p14:tracePt t="18106" x="4140200" y="1250950"/>
          <p14:tracePt t="18123" x="4095750" y="1270000"/>
          <p14:tracePt t="18139" x="4019550" y="1320800"/>
          <p14:tracePt t="18156" x="3956050" y="1365250"/>
          <p14:tracePt t="18173" x="3892550" y="1403350"/>
          <p14:tracePt t="18190" x="3790950" y="1473200"/>
          <p14:tracePt t="18206" x="3638550" y="1530350"/>
          <p14:tracePt t="18223" x="3492500" y="1600200"/>
          <p14:tracePt t="18239" x="3359150" y="1644650"/>
          <p14:tracePt t="18256" x="3321050" y="1689100"/>
          <p14:tracePt t="18273" x="3219450" y="1720850"/>
          <p14:tracePt t="18289" x="3086100" y="1765300"/>
          <p14:tracePt t="18306" x="3009900" y="1784350"/>
          <p14:tracePt t="18323" x="2933700" y="1803400"/>
          <p14:tracePt t="18339" x="2901950" y="1816100"/>
          <p14:tracePt t="18356" x="2724150" y="1854200"/>
          <p14:tracePt t="18373" x="2660650" y="1873250"/>
          <p14:tracePt t="18389" x="2571750" y="1898650"/>
          <p14:tracePt t="18406" x="2476500" y="1930400"/>
          <p14:tracePt t="18423" x="2355850" y="1949450"/>
          <p14:tracePt t="18439" x="2254250" y="1981200"/>
          <p14:tracePt t="18456" x="2178050" y="1993900"/>
          <p14:tracePt t="18473" x="2070100" y="2019300"/>
          <p14:tracePt t="18489" x="1962150" y="2038350"/>
          <p14:tracePt t="18506" x="1822450" y="2089150"/>
          <p14:tracePt t="18522" x="1720850" y="2133600"/>
          <p14:tracePt t="18539" x="1701800" y="2133600"/>
          <p14:tracePt t="18556" x="1625600" y="2159000"/>
          <p14:tracePt t="18573" x="1549400" y="2178050"/>
          <p14:tracePt t="18575" x="1524000" y="2190750"/>
          <p14:tracePt t="18589" x="1454150" y="2203450"/>
          <p14:tracePt t="18606" x="1409700" y="2222500"/>
          <p14:tracePt t="18623" x="1377950" y="2247900"/>
          <p14:tracePt t="18639" x="1371600" y="2247900"/>
          <p14:tracePt t="18656" x="1365250" y="2254250"/>
          <p14:tracePt t="18672" x="1358900" y="2260600"/>
          <p14:tracePt t="18689" x="1339850" y="2286000"/>
          <p14:tracePt t="18706" x="1308100" y="2317750"/>
          <p14:tracePt t="18722" x="1276350" y="2336800"/>
          <p14:tracePt t="18739" x="1250950" y="2362200"/>
          <p14:tracePt t="18756" x="1219200" y="2381250"/>
          <p14:tracePt t="18772" x="1206500" y="2406650"/>
          <p14:tracePt t="18789" x="1193800" y="2444750"/>
          <p14:tracePt t="18806" x="1193800" y="2470150"/>
          <p14:tracePt t="18822" x="1193800" y="2476500"/>
          <p14:tracePt t="18839" x="1219200" y="2540000"/>
          <p14:tracePt t="18856" x="1238250" y="2565400"/>
          <p14:tracePt t="18872" x="1263650" y="2590800"/>
          <p14:tracePt t="18889" x="1301750" y="2635250"/>
          <p14:tracePt t="18906" x="1320800" y="2660650"/>
          <p14:tracePt t="18922" x="1327150" y="2667000"/>
          <p14:tracePt t="18939" x="1333500" y="2673350"/>
          <p14:tracePt t="18956" x="1352550" y="2686050"/>
          <p14:tracePt t="18972" x="1377950" y="2717800"/>
          <p14:tracePt t="18989" x="1435100" y="2736850"/>
          <p14:tracePt t="19005" x="1524000" y="2743200"/>
          <p14:tracePt t="19022" x="1593850" y="2762250"/>
          <p14:tracePt t="19039" x="1695450" y="2762250"/>
          <p14:tracePt t="19056" x="1790700" y="2762250"/>
          <p14:tracePt t="19072" x="1949450" y="2762250"/>
          <p14:tracePt t="19088" x="2025650" y="2736850"/>
          <p14:tracePt t="19105" x="2038350" y="2730500"/>
          <p14:tracePt t="19122" x="2070100" y="2679700"/>
          <p14:tracePt t="19138" x="2070100" y="2667000"/>
          <p14:tracePt t="19155" x="2070100" y="2635250"/>
          <p14:tracePt t="19172" x="2070100" y="2622550"/>
          <p14:tracePt t="19189" x="2070100" y="2590800"/>
          <p14:tracePt t="19205" x="2070100" y="2571750"/>
          <p14:tracePt t="19222" x="2070100" y="2552700"/>
          <p14:tracePt t="19239" x="2063750" y="2540000"/>
          <p14:tracePt t="19255" x="2057400" y="2514600"/>
          <p14:tracePt t="19272" x="1993900" y="2482850"/>
          <p14:tracePt t="19289" x="1968500" y="2470150"/>
          <p14:tracePt t="19305" x="1962150" y="2463800"/>
          <p14:tracePt t="19322" x="1943100" y="2451100"/>
          <p14:tracePt t="19339" x="1885950" y="2432050"/>
          <p14:tracePt t="19355" x="1841500" y="2413000"/>
          <p14:tracePt t="19372" x="1790700" y="2393950"/>
          <p14:tracePt t="19389" x="1784350" y="2393950"/>
          <p14:tracePt t="19405" x="1758950" y="2393950"/>
          <p14:tracePt t="19462" x="1746250" y="2393950"/>
          <p14:tracePt t="19476" x="1739900" y="2393950"/>
          <p14:tracePt t="19486" x="1733550" y="2393950"/>
          <p14:tracePt t="19502" x="1720850" y="2393950"/>
          <p14:tracePt t="19512" x="1708150" y="2393950"/>
          <p14:tracePt t="19522" x="1695450" y="2393950"/>
          <p14:tracePt t="19539" x="1670050" y="2393950"/>
          <p14:tracePt t="19555" x="1619250" y="2419350"/>
          <p14:tracePt t="19572" x="1606550" y="2432050"/>
          <p14:tracePt t="19588" x="1593850" y="2438400"/>
          <p14:tracePt t="19605" x="1568450" y="2457450"/>
          <p14:tracePt t="19622" x="1543050" y="2489200"/>
          <p14:tracePt t="19638" x="1530350" y="2508250"/>
          <p14:tracePt t="19655" x="1530350" y="2520950"/>
          <p14:tracePt t="19672" x="1530350" y="2546350"/>
          <p14:tracePt t="19688" x="1530350" y="2571750"/>
          <p14:tracePt t="19705" x="1530350" y="2590800"/>
          <p14:tracePt t="19722" x="1549400" y="2628900"/>
          <p14:tracePt t="19738" x="1587500" y="2667000"/>
          <p14:tracePt t="19755" x="1670050" y="2736850"/>
          <p14:tracePt t="19772" x="1809750" y="2819400"/>
          <p14:tracePt t="19788" x="1911350" y="2870200"/>
          <p14:tracePt t="19805" x="2089150" y="2921000"/>
          <p14:tracePt t="19821" x="2228850" y="2965450"/>
          <p14:tracePt t="19838" x="2463800" y="2997200"/>
          <p14:tracePt t="19855" x="2647950" y="2997200"/>
          <p14:tracePt t="19871" x="2730500" y="2997200"/>
          <p14:tracePt t="19888" x="2901950" y="2997200"/>
          <p14:tracePt t="19905" x="3060700" y="2997200"/>
          <p14:tracePt t="19922" x="3136900" y="3003550"/>
          <p14:tracePt t="19938" x="3200400" y="3016250"/>
          <p14:tracePt t="19956" x="3282950" y="3022600"/>
          <p14:tracePt t="19971" x="3397250" y="3048000"/>
          <p14:tracePt t="19988" x="3479800" y="3054350"/>
          <p14:tracePt t="20005" x="3619500" y="3060700"/>
          <p14:tracePt t="20021" x="3771900" y="3060700"/>
          <p14:tracePt t="20038" x="3968750" y="3067050"/>
          <p14:tracePt t="20055" x="4197350" y="3111500"/>
          <p14:tracePt t="20071" x="4286250" y="3130550"/>
          <p14:tracePt t="20088" x="4451350" y="3155950"/>
          <p14:tracePt t="20105" x="4743450" y="3162300"/>
          <p14:tracePt t="20121" x="4927600" y="3162300"/>
          <p14:tracePt t="20138" x="5054600" y="3162300"/>
          <p14:tracePt t="20155" x="5111750" y="3162300"/>
          <p14:tracePt t="20171" x="5207000" y="3162300"/>
          <p14:tracePt t="20188" x="5340350" y="3162300"/>
          <p14:tracePt t="20205" x="5467350" y="3162300"/>
          <p14:tracePt t="20222" x="5651500" y="3162300"/>
          <p14:tracePt t="20238" x="5835650" y="3162300"/>
          <p14:tracePt t="20255" x="6032500" y="3162300"/>
          <p14:tracePt t="20271" x="6165850" y="3162300"/>
          <p14:tracePt t="20288" x="6388100" y="3162300"/>
          <p14:tracePt t="20305" x="6565900" y="3162300"/>
          <p14:tracePt t="20321" x="6762750" y="3162300"/>
          <p14:tracePt t="20338" x="6819900" y="3162300"/>
          <p14:tracePt t="20355" x="6832600" y="3162300"/>
          <p14:tracePt t="20371" x="6845300" y="3149600"/>
          <p14:tracePt t="20388" x="6870700" y="3130550"/>
          <p14:tracePt t="20404" x="6927850" y="3086100"/>
          <p14:tracePt t="20421" x="6965950" y="3048000"/>
          <p14:tracePt t="20438" x="6985000" y="3035300"/>
          <p14:tracePt t="20455" x="7143750" y="2952750"/>
          <p14:tracePt t="20471" x="7207250" y="2940050"/>
          <p14:tracePt t="20488" x="7289800" y="2908300"/>
          <p14:tracePt t="20504" x="7315200" y="2901950"/>
          <p14:tracePt t="20521" x="7327900" y="2895600"/>
          <p14:tracePt t="20538" x="7334250" y="2889250"/>
          <p14:tracePt t="20554" x="7340600" y="2870200"/>
          <p14:tracePt t="20571" x="7359650" y="2851150"/>
          <p14:tracePt t="20587" x="7372350" y="2825750"/>
          <p14:tracePt t="20604" x="7410450" y="2794000"/>
          <p14:tracePt t="20621" x="7442200" y="2755900"/>
          <p14:tracePt t="20637" x="7448550" y="2749550"/>
          <p14:tracePt t="20654" x="7473950" y="2717800"/>
          <p14:tracePt t="20671" x="7493000" y="2705100"/>
          <p14:tracePt t="20687" x="7524750" y="2660650"/>
          <p14:tracePt t="20704" x="7556500" y="2622550"/>
          <p14:tracePt t="20721" x="7581900" y="2590800"/>
          <p14:tracePt t="20738" x="7581900" y="2571750"/>
          <p14:tracePt t="20754" x="7581900" y="2565400"/>
          <p14:tracePt t="20771" x="7581900" y="2559050"/>
          <p14:tracePt t="20788" x="7581900" y="2552700"/>
          <p14:tracePt t="20804" x="7575550" y="2540000"/>
          <p14:tracePt t="20821" x="7569200" y="2527300"/>
          <p14:tracePt t="20838" x="7562850" y="2527300"/>
          <p14:tracePt t="20854" x="7550150" y="2527300"/>
          <p14:tracePt t="20870" x="7531100" y="2527300"/>
          <p14:tracePt t="20887" x="7505700" y="2527300"/>
          <p14:tracePt t="20904" x="7461250" y="2520950"/>
          <p14:tracePt t="20921" x="7448550" y="2520950"/>
          <p14:tracePt t="20937" x="7385050" y="2508250"/>
          <p14:tracePt t="20954" x="7372350" y="2501900"/>
          <p14:tracePt t="20970" x="7359650" y="2501900"/>
          <p14:tracePt t="20987" x="7340600" y="2501900"/>
          <p14:tracePt t="21004" x="7334250" y="2495550"/>
          <p14:tracePt t="21020" x="7327900" y="2495550"/>
          <p14:tracePt t="21037" x="7321550" y="2495550"/>
          <p14:tracePt t="21054" x="7308850" y="2495550"/>
          <p14:tracePt t="21130" x="7321550" y="2495550"/>
          <p14:tracePt t="21144" x="7372350" y="2495550"/>
          <p14:tracePt t="21156" x="7404100" y="2495550"/>
          <p14:tracePt t="21171" x="7467600" y="2495550"/>
          <p14:tracePt t="21187" x="7499350" y="2495550"/>
          <p14:tracePt t="21204" x="7512050" y="2495550"/>
          <p14:tracePt t="21220" x="7518400" y="2495550"/>
          <p14:tracePt t="21237" x="7524750" y="2495550"/>
          <p14:tracePt t="21342" x="7524750" y="2476500"/>
          <p14:tracePt t="21356" x="7512050" y="2470150"/>
          <p14:tracePt t="21370" x="7429500" y="2444750"/>
          <p14:tracePt t="21388" x="7334250" y="2406650"/>
          <p14:tracePt t="21404" x="7308850" y="2400300"/>
          <p14:tracePt t="21420" x="7239000" y="2393950"/>
          <p14:tracePt t="21437" x="7213600" y="2381250"/>
          <p14:tracePt t="21540" x="7200900" y="2381250"/>
          <p14:tracePt t="21560" x="7200900" y="2387600"/>
          <p14:tracePt t="21574" x="7200900" y="2406650"/>
          <p14:tracePt t="21588" x="7200900" y="2425700"/>
          <p14:tracePt t="21604" x="7200900" y="2451100"/>
          <p14:tracePt t="21620" x="7232650" y="2482850"/>
          <p14:tracePt t="21637" x="7264400" y="2508250"/>
          <p14:tracePt t="21654" x="7315200" y="2527300"/>
          <p14:tracePt t="21670" x="7334250" y="2540000"/>
          <p14:tracePt t="21687" x="7346950" y="2540000"/>
          <p14:tracePt t="21703" x="7366000" y="2540000"/>
          <p14:tracePt t="21760" x="7372350" y="2540000"/>
          <p14:tracePt t="21772" x="7378700" y="2540000"/>
          <p14:tracePt t="21781" x="7385050" y="2540000"/>
          <p14:tracePt t="21792" x="7385050" y="2533650"/>
          <p14:tracePt t="21803" x="7385050" y="2527300"/>
          <p14:tracePt t="21820" x="7385050" y="2514600"/>
          <p14:tracePt t="21836" x="7385050" y="2508250"/>
          <p14:tracePt t="21853" x="7385050" y="2489200"/>
          <p14:tracePt t="21870" x="7385050" y="2457450"/>
          <p14:tracePt t="21887" x="7372350" y="2432050"/>
          <p14:tracePt t="21903" x="7353300" y="2413000"/>
          <p14:tracePt t="21920" x="7346950" y="2387600"/>
          <p14:tracePt t="21936" x="7321550" y="2355850"/>
          <p14:tracePt t="21953" x="7308850" y="2343150"/>
          <p14:tracePt t="21970" x="7296150" y="2330450"/>
          <p14:tracePt t="21986" x="7296150" y="2324100"/>
          <p14:tracePt t="22068" x="7289800" y="2317750"/>
          <p14:tracePt t="22170" x="7289800" y="2330450"/>
          <p14:tracePt t="22190" x="7289800" y="2336800"/>
          <p14:tracePt t="22206" x="7289800" y="2343150"/>
          <p14:tracePt t="22222" x="7289800" y="2349500"/>
          <p14:tracePt t="22237" x="7289800" y="2355850"/>
          <p14:tracePt t="22280" x="7289800" y="2362200"/>
          <p14:tracePt t="22295" x="7289800" y="2368550"/>
          <p14:tracePt t="22305" x="7289800" y="2374900"/>
          <p14:tracePt t="22319" x="7258050" y="2381250"/>
          <p14:tracePt t="22336" x="7181850" y="2387600"/>
          <p14:tracePt t="22353" x="7099300" y="2400300"/>
          <p14:tracePt t="22369" x="7016750" y="2425700"/>
          <p14:tracePt t="22386" x="6896100" y="2451100"/>
          <p14:tracePt t="22403" x="6794500" y="2463800"/>
          <p14:tracePt t="22419" x="6591300" y="2495550"/>
          <p14:tracePt t="22436" x="6419850" y="2514600"/>
          <p14:tracePt t="22453" x="6330950" y="2527300"/>
          <p14:tracePt t="22469" x="6115050" y="2527300"/>
          <p14:tracePt t="22486" x="5892800" y="2527300"/>
          <p14:tracePt t="22502" x="5568950" y="2527300"/>
          <p14:tracePt t="22519" x="5391150" y="2527300"/>
          <p14:tracePt t="22536" x="5327650" y="2527300"/>
          <p14:tracePt t="22552" x="5111750" y="2527300"/>
          <p14:tracePt t="22569" x="5035550" y="2527300"/>
          <p14:tracePt t="22586" x="4914900" y="2527300"/>
          <p14:tracePt t="22602" x="4781550" y="2501900"/>
          <p14:tracePt t="22619" x="4610100" y="2501900"/>
          <p14:tracePt t="22636" x="4495800" y="2495550"/>
          <p14:tracePt t="22653" x="4432300" y="2495550"/>
          <p14:tracePt t="22670" x="4337050" y="2495550"/>
          <p14:tracePt t="22686" x="4298950" y="2495550"/>
          <p14:tracePt t="22704" x="4235450" y="2482850"/>
          <p14:tracePt t="22720" x="4210050" y="2470150"/>
          <p14:tracePt t="22737" x="4178300" y="2463800"/>
          <p14:tracePt t="22753" x="4140200" y="2463800"/>
          <p14:tracePt t="22769" x="4121150" y="2463800"/>
          <p14:tracePt t="22786" x="4089400" y="2463800"/>
          <p14:tracePt t="24348" x="4083050" y="2463800"/>
          <p14:tracePt t="24741" x="4089400" y="2470150"/>
          <p14:tracePt t="24751" x="4095750" y="2476500"/>
          <p14:tracePt t="24772" x="4102100" y="2495550"/>
          <p14:tracePt t="24781" x="4108450" y="2501900"/>
          <p14:tracePt t="24791" x="4108450" y="2514600"/>
          <p14:tracePt t="24807" x="4108450" y="2527300"/>
          <p14:tracePt t="24822" x="4108450" y="2546350"/>
          <p14:tracePt t="24837" x="4114800" y="2565400"/>
          <p14:tracePt t="24857" x="4121150" y="2578100"/>
          <p14:tracePt t="24873" x="4127500" y="2590800"/>
          <p14:tracePt t="24885" x="4133850" y="2590800"/>
          <p14:tracePt t="24901" x="4146550" y="2609850"/>
          <p14:tracePt t="24918" x="4216400" y="2647950"/>
          <p14:tracePt t="24934" x="4260850" y="2679700"/>
          <p14:tracePt t="24951" x="4298950" y="2711450"/>
          <p14:tracePt t="24968" x="4324350" y="2736850"/>
          <p14:tracePt t="24984" x="4394200" y="2819400"/>
          <p14:tracePt t="25001" x="4413250" y="2844800"/>
          <p14:tracePt t="25018" x="4419600" y="2851150"/>
          <p14:tracePt t="25035" x="4425950" y="2870200"/>
          <p14:tracePt t="25051" x="4432300" y="2882900"/>
          <p14:tracePt t="25068" x="4438650" y="2895600"/>
          <p14:tracePt t="25091" x="4438650" y="2914650"/>
          <p14:tracePt t="25687" x="4457700" y="2901950"/>
          <p14:tracePt t="25691" x="4464050" y="2895600"/>
          <p14:tracePt t="25701" x="4464050" y="2882900"/>
          <p14:tracePt t="25717" x="4495800" y="2851150"/>
          <p14:tracePt t="25761" x="4502150" y="2851150"/>
          <p14:tracePt t="25781" x="4502150" y="2870200"/>
          <p14:tracePt t="25791" x="4502150" y="2889250"/>
          <p14:tracePt t="25801" x="4502150" y="2895600"/>
          <p14:tracePt t="25817" x="4502150" y="2921000"/>
          <p14:tracePt t="25834" x="4483100" y="2965450"/>
          <p14:tracePt t="25851" x="4464050" y="3009900"/>
          <p14:tracePt t="25867" x="4451350" y="3054350"/>
          <p14:tracePt t="25884" x="4438650" y="3105150"/>
          <p14:tracePt t="25900" x="4419600" y="3149600"/>
          <p14:tracePt t="25917" x="4413250" y="3213100"/>
          <p14:tracePt t="25933" x="4413250" y="3289300"/>
          <p14:tracePt t="25950" x="4413250" y="3340100"/>
          <p14:tracePt t="25967" x="4413250" y="3403600"/>
          <p14:tracePt t="25983" x="4413250" y="3492500"/>
          <p14:tracePt t="26000" x="4413250" y="3562350"/>
          <p14:tracePt t="26016" x="4413250" y="3581400"/>
          <p14:tracePt t="26033" x="4413250" y="3638550"/>
          <p14:tracePt t="26050" x="4394200" y="3746500"/>
          <p14:tracePt t="26066" x="4375150" y="3803650"/>
          <p14:tracePt t="26083" x="4349750" y="3854450"/>
          <p14:tracePt t="26100" x="4343400" y="3911600"/>
          <p14:tracePt t="26117" x="4311650" y="3968750"/>
          <p14:tracePt t="26134" x="4298950" y="3987800"/>
          <p14:tracePt t="26150" x="4279900" y="3987800"/>
          <p14:tracePt t="26167" x="4267200" y="3987800"/>
          <p14:tracePt t="26184" x="4260850" y="3987800"/>
          <p14:tracePt t="26200" x="4254500" y="3987800"/>
          <p14:tracePt t="26234" x="4248150" y="3994150"/>
          <p14:tracePt t="27487" x="4248150" y="3987800"/>
          <p14:tracePt t="27507" x="4248150" y="3943350"/>
          <p14:tracePt t="27517" x="4248150" y="3911600"/>
          <p14:tracePt t="27521" x="4254500" y="3886200"/>
          <p14:tracePt t="27533" x="4260850" y="3848100"/>
          <p14:tracePt t="27550" x="4260850" y="3841750"/>
          <p14:tracePt t="27566" x="4267200" y="3829050"/>
          <p14:tracePt t="27584" x="4279900" y="3829050"/>
          <p14:tracePt t="27623" x="4286250" y="3829050"/>
          <p14:tracePt t="27645" x="4298950" y="3829050"/>
          <p14:tracePt t="27660" x="4305300" y="3829050"/>
          <p14:tracePt t="29202" x="4305300" y="3816350"/>
          <p14:tracePt t="29208" x="4292600" y="3784600"/>
          <p14:tracePt t="29217" x="4254500" y="3733800"/>
          <p14:tracePt t="29231" x="4216400" y="3663950"/>
          <p14:tracePt t="29248" x="4133850" y="3536950"/>
          <p14:tracePt t="29265" x="4095750" y="3467100"/>
          <p14:tracePt t="29282" x="4064000" y="3384550"/>
          <p14:tracePt t="29298" x="3962400" y="3181350"/>
          <p14:tracePt t="29315" x="3873500" y="2971800"/>
          <p14:tracePt t="29332" x="3803650" y="2813050"/>
          <p14:tracePt t="29348" x="3733800" y="2654300"/>
          <p14:tracePt t="29365" x="3530600" y="2330450"/>
          <p14:tracePt t="29381" x="3282950" y="2032000"/>
          <p14:tracePt t="29398" x="2971800" y="1746250"/>
          <p14:tracePt t="29415" x="2451100" y="1365250"/>
          <p14:tracePt t="29431" x="2114550" y="1143000"/>
          <p14:tracePt t="29449" x="1390650" y="742950"/>
          <p14:tracePt t="29465" x="1155700" y="603250"/>
          <p14:tracePt t="29481" x="908050" y="431800"/>
          <p14:tracePt t="29499" x="533400" y="177800"/>
          <p14:tracePt t="29742" x="0" y="368300"/>
          <p14:tracePt t="29747" x="0" y="393700"/>
          <p14:tracePt t="29757" x="0" y="501650"/>
          <p14:tracePt t="29767" x="0" y="565150"/>
          <p14:tracePt t="29781" x="0" y="723900"/>
          <p14:tracePt t="29798" x="0" y="844550"/>
          <p14:tracePt t="29814" x="0" y="908050"/>
          <p14:tracePt t="29831" x="0" y="958850"/>
          <p14:tracePt t="29848" x="12700" y="1022350"/>
          <p14:tracePt t="29864" x="38100" y="1054100"/>
          <p14:tracePt t="29881" x="88900" y="1117600"/>
          <p14:tracePt t="29898" x="165100" y="1181100"/>
          <p14:tracePt t="29914" x="184150" y="1193800"/>
          <p14:tracePt t="29931" x="203200" y="1200150"/>
          <p14:tracePt t="29949" x="209550" y="1206500"/>
          <p14:tracePt t="29964" x="234950" y="1231900"/>
          <p14:tracePt t="29981" x="273050" y="1276350"/>
          <p14:tracePt t="29998" x="304800" y="1301750"/>
          <p14:tracePt t="30014" x="393700" y="1352550"/>
          <p14:tracePt t="30031" x="425450" y="1365250"/>
          <p14:tracePt t="30048" x="469900" y="1397000"/>
          <p14:tracePt t="30064" x="552450" y="1435100"/>
          <p14:tracePt t="30081" x="615950" y="1460500"/>
          <p14:tracePt t="30098" x="673100" y="1473200"/>
          <p14:tracePt t="30114" x="698500" y="1473200"/>
          <p14:tracePt t="30131" x="704850" y="1473200"/>
          <p14:tracePt t="30148" x="711200" y="1473200"/>
          <p14:tracePt t="30164" x="717550" y="1473200"/>
          <p14:tracePt t="30181" x="723900" y="1473200"/>
          <p14:tracePt t="30197" x="736600" y="1460500"/>
          <p14:tracePt t="30214" x="781050" y="1397000"/>
          <p14:tracePt t="30231" x="793750" y="1377950"/>
          <p14:tracePt t="30247" x="800100" y="1352550"/>
          <p14:tracePt t="30264" x="819150" y="1320800"/>
          <p14:tracePt t="30281" x="825500" y="1244600"/>
          <p14:tracePt t="30297" x="825500" y="1219200"/>
          <p14:tracePt t="30314" x="825500" y="1187450"/>
          <p14:tracePt t="30331" x="825500" y="1136650"/>
          <p14:tracePt t="30348" x="806450" y="1092200"/>
          <p14:tracePt t="30364" x="787400" y="1060450"/>
          <p14:tracePt t="30381" x="749300" y="1016000"/>
          <p14:tracePt t="30397" x="730250" y="1003300"/>
          <p14:tracePt t="30414" x="730250" y="996950"/>
          <p14:tracePt t="30458" x="723900" y="996950"/>
          <p14:tracePt t="30487" x="717550" y="996950"/>
          <p14:tracePt t="30497" x="711200" y="996950"/>
          <p14:tracePt t="30508" x="698500" y="996950"/>
          <p14:tracePt t="30517" x="692150" y="996950"/>
          <p14:tracePt t="30530" x="685800" y="996950"/>
          <p14:tracePt t="30547" x="647700" y="984250"/>
          <p14:tracePt t="30564" x="641350" y="984250"/>
          <p14:tracePt t="30581" x="628650" y="984250"/>
          <p14:tracePt t="30599" x="622300" y="984250"/>
          <p14:tracePt t="30623" x="615950" y="984250"/>
          <p14:tracePt t="30647" x="609600" y="984250"/>
          <p14:tracePt t="30655" x="603250" y="990600"/>
          <p14:tracePt t="30664" x="596900" y="1003300"/>
          <p14:tracePt t="30680" x="584200" y="1016000"/>
          <p14:tracePt t="30697" x="584200" y="1028700"/>
          <p14:tracePt t="30714" x="584200" y="1035050"/>
          <p14:tracePt t="31044" x="577850" y="1035050"/>
          <p14:tracePt t="31048" x="571500" y="1035050"/>
          <p14:tracePt t="31064" x="546100" y="1035050"/>
          <p14:tracePt t="31080" x="520700" y="1035050"/>
          <p14:tracePt t="31097" x="482600" y="1035050"/>
          <p14:tracePt t="31113" x="431800" y="1035050"/>
          <p14:tracePt t="31130" x="419100" y="1035050"/>
          <p14:tracePt t="31183" x="393700" y="1047750"/>
          <p14:tracePt t="31199" x="387350" y="1047750"/>
          <p14:tracePt t="31210" x="381000" y="1060450"/>
          <p14:tracePt t="31219" x="381000" y="1073150"/>
          <p14:tracePt t="31230" x="381000" y="1085850"/>
          <p14:tracePt t="31247" x="381000" y="1117600"/>
          <p14:tracePt t="31263" x="381000" y="1130300"/>
          <p14:tracePt t="31280" x="381000" y="1162050"/>
          <p14:tracePt t="31297" x="387350" y="1168400"/>
          <p14:tracePt t="31313" x="406400" y="1187450"/>
          <p14:tracePt t="31330" x="419100" y="1200150"/>
          <p14:tracePt t="31347" x="431800" y="1219200"/>
          <p14:tracePt t="31380" x="450850" y="1225550"/>
          <p14:tracePt t="31397" x="457200" y="1225550"/>
          <p14:tracePt t="31413" x="476250" y="1225550"/>
          <p14:tracePt t="31430" x="488950" y="1225550"/>
          <p14:tracePt t="31447" x="501650" y="1225550"/>
          <p14:tracePt t="31463" x="514350" y="1225550"/>
          <p14:tracePt t="31480" x="520700" y="1219200"/>
          <p14:tracePt t="31497" x="533400" y="1212850"/>
          <p14:tracePt t="31513" x="533400" y="1200150"/>
          <p14:tracePt t="31530" x="533400" y="1168400"/>
          <p14:tracePt t="31547" x="533400" y="1143000"/>
          <p14:tracePt t="31563" x="533400" y="1111250"/>
          <p14:tracePt t="31580" x="520700" y="1085850"/>
          <p14:tracePt t="31597" x="495300" y="1047750"/>
          <p14:tracePt t="31613" x="482600" y="1041400"/>
          <p14:tracePt t="31646" x="469900" y="1035050"/>
          <p14:tracePt t="33484" x="469900" y="1041400"/>
          <p14:tracePt t="33494" x="469900" y="1066800"/>
          <p14:tracePt t="33500" x="469900" y="1085850"/>
          <p14:tracePt t="33512" x="469900" y="1098550"/>
          <p14:tracePt t="33528" x="469900" y="1130300"/>
          <p14:tracePt t="33545" x="488950" y="1174750"/>
          <p14:tracePt t="33561" x="495300" y="1193800"/>
          <p14:tracePt t="33578" x="501650" y="1206500"/>
          <p14:tracePt t="33595" x="501650" y="1219200"/>
          <p14:tracePt t="33616" x="501650" y="1225550"/>
          <p14:tracePt t="33628" x="508000" y="1244600"/>
          <p14:tracePt t="33645" x="520700" y="1270000"/>
          <p14:tracePt t="33662" x="527050" y="1295400"/>
          <p14:tracePt t="33695" x="527050" y="1314450"/>
          <p14:tracePt t="33712" x="539750" y="1346200"/>
          <p14:tracePt t="33728" x="539750" y="1371600"/>
          <p14:tracePt t="33745" x="539750" y="1397000"/>
          <p14:tracePt t="33762" x="546100" y="1416050"/>
          <p14:tracePt t="33778" x="546100" y="1422400"/>
          <p14:tracePt t="33874" x="546100" y="1428750"/>
          <p14:tracePt t="33884" x="546100" y="1435100"/>
          <p14:tracePt t="33904" x="546100" y="1454150"/>
          <p14:tracePt t="33914" x="539750" y="1460500"/>
          <p14:tracePt t="33924" x="533400" y="1466850"/>
          <p14:tracePt t="33928" x="533400" y="1473200"/>
          <p14:tracePt t="33945" x="514350" y="1479550"/>
          <p14:tracePt t="33961" x="514350" y="1485900"/>
          <p14:tracePt t="33978" x="495300" y="1511300"/>
          <p14:tracePt t="33995" x="482600" y="1524000"/>
          <p14:tracePt t="34011" x="476250" y="1530350"/>
          <p14:tracePt t="34028" x="438150" y="1543050"/>
          <p14:tracePt t="34045" x="406400" y="1543050"/>
          <p14:tracePt t="34061" x="387350" y="1543050"/>
          <p14:tracePt t="34078" x="381000" y="1549400"/>
          <p14:tracePt t="34082" x="381000" y="1555750"/>
          <p14:tracePt t="34095" x="368300" y="1568450"/>
          <p14:tracePt t="34111" x="349250" y="1612900"/>
          <p14:tracePt t="34128" x="342900" y="1651000"/>
          <p14:tracePt t="34145" x="330200" y="1714500"/>
          <p14:tracePt t="34161" x="330200" y="1746250"/>
          <p14:tracePt t="34178" x="330200" y="1771650"/>
          <p14:tracePt t="34195" x="330200" y="1809750"/>
          <p14:tracePt t="34211" x="330200" y="1885950"/>
          <p14:tracePt t="34228" x="368300" y="1968500"/>
          <p14:tracePt t="34245" x="374650" y="2006600"/>
          <p14:tracePt t="34261" x="381000" y="2051050"/>
          <p14:tracePt t="34278" x="419100" y="2120900"/>
          <p14:tracePt t="34295" x="438150" y="2139950"/>
          <p14:tracePt t="34311" x="444500" y="2159000"/>
          <p14:tracePt t="34328" x="457200" y="2165350"/>
          <p14:tracePt t="34402" x="463550" y="2171700"/>
          <p14:tracePt t="34419" x="463550" y="2178050"/>
          <p14:tracePt t="34428" x="463550" y="2184400"/>
          <p14:tracePt t="34438" x="469900" y="2216150"/>
          <p14:tracePt t="34448" x="469900" y="2228850"/>
          <p14:tracePt t="34461" x="469900" y="2235200"/>
          <p14:tracePt t="34478" x="469900" y="2279650"/>
          <p14:tracePt t="34494" x="476250" y="2305050"/>
          <p14:tracePt t="34511" x="476250" y="2349500"/>
          <p14:tracePt t="34528" x="476250" y="2374900"/>
          <p14:tracePt t="34544" x="476250" y="2444750"/>
          <p14:tracePt t="34561" x="488950" y="2540000"/>
          <p14:tracePt t="34578" x="508000" y="2635250"/>
          <p14:tracePt t="34594" x="508000" y="2692400"/>
          <p14:tracePt t="34611" x="552450" y="2768600"/>
          <p14:tracePt t="34628" x="577850" y="2844800"/>
          <p14:tracePt t="34646" x="596900" y="2901950"/>
          <p14:tracePt t="34661" x="622300" y="2933700"/>
          <p14:tracePt t="34677" x="641350" y="2990850"/>
          <p14:tracePt t="34694" x="666750" y="3028950"/>
          <p14:tracePt t="34710" x="768350" y="3155950"/>
          <p14:tracePt t="34727" x="806450" y="3194050"/>
          <p14:tracePt t="34744" x="844550" y="3225800"/>
          <p14:tracePt t="34761" x="939800" y="3295650"/>
          <p14:tracePt t="34778" x="990600" y="3314700"/>
          <p14:tracePt t="34794" x="1066800" y="3359150"/>
          <p14:tracePt t="34811" x="1092200" y="3365500"/>
          <p14:tracePt t="34827" x="1162050" y="3384550"/>
          <p14:tracePt t="34844" x="1257300" y="3409950"/>
          <p14:tracePt t="34861" x="1314450" y="3429000"/>
          <p14:tracePt t="34877" x="1416050" y="3460750"/>
          <p14:tracePt t="34894" x="1473200" y="3467100"/>
          <p14:tracePt t="34911" x="1543050" y="3479800"/>
          <p14:tracePt t="34927" x="1587500" y="3492500"/>
          <p14:tracePt t="34944" x="1600200" y="3498850"/>
          <p14:tracePt t="34961" x="1612900" y="3498850"/>
          <p14:tracePt t="34977" x="1676400" y="3517900"/>
          <p14:tracePt t="34994" x="1708150" y="3517900"/>
          <p14:tracePt t="35010" x="1727200" y="3524250"/>
          <p14:tracePt t="35027" x="1784350" y="3543300"/>
          <p14:tracePt t="35044" x="1816100" y="3562350"/>
          <p14:tracePt t="35060" x="1835150" y="3568700"/>
          <p14:tracePt t="35077" x="1860550" y="3581400"/>
          <p14:tracePt t="35093" x="1866900" y="3587750"/>
          <p14:tracePt t="35110" x="1885950" y="3594100"/>
          <p14:tracePt t="35127" x="1930400" y="3600450"/>
          <p14:tracePt t="35144" x="2006600" y="3625850"/>
          <p14:tracePt t="35161" x="2114550" y="3632200"/>
          <p14:tracePt t="35177" x="2184400" y="3644900"/>
          <p14:tracePt t="35194" x="2406650" y="3644900"/>
          <p14:tracePt t="35211" x="2501900" y="3644900"/>
          <p14:tracePt t="35227" x="2546350" y="3644900"/>
          <p14:tracePt t="35244" x="2590800" y="3644900"/>
          <p14:tracePt t="36122" x="2603500" y="3657600"/>
          <p14:tracePt t="36416" x="2609850" y="3657600"/>
          <p14:tracePt t="36430" x="2616200" y="3663950"/>
          <p14:tracePt t="36440" x="2635250" y="3676650"/>
          <p14:tracePt t="36456" x="2647950" y="3676650"/>
          <p14:tracePt t="36460" x="2679700" y="3683000"/>
          <p14:tracePt t="36476" x="2698750" y="3683000"/>
          <p14:tracePt t="36493" x="2717800" y="3689350"/>
          <p14:tracePt t="36510" x="2755900" y="3689350"/>
          <p14:tracePt t="36526" x="2794000" y="3689350"/>
          <p14:tracePt t="36543" x="2832100" y="3695700"/>
          <p14:tracePt t="36560" x="2870200" y="3695700"/>
          <p14:tracePt t="36576" x="2921000" y="3695700"/>
          <p14:tracePt t="36593" x="2959100" y="3695700"/>
          <p14:tracePt t="36610" x="2990850" y="3695700"/>
          <p14:tracePt t="36626" x="3028950" y="3695700"/>
          <p14:tracePt t="36643" x="3048000" y="3702050"/>
          <p14:tracePt t="36659" x="3117850" y="3708400"/>
          <p14:tracePt t="36676" x="3219450" y="3708400"/>
          <p14:tracePt t="36693" x="3314700" y="3708400"/>
          <p14:tracePt t="36709" x="3454400" y="3708400"/>
          <p14:tracePt t="36726" x="3536950" y="3683000"/>
          <p14:tracePt t="36743" x="3714750" y="3587750"/>
          <p14:tracePt t="36759" x="3765550" y="3568700"/>
          <p14:tracePt t="36776" x="3803650" y="3524250"/>
          <p14:tracePt t="36793" x="3848100" y="3492500"/>
          <p14:tracePt t="36809" x="3892550" y="3441700"/>
          <p14:tracePt t="36826" x="3943350" y="3397250"/>
          <p14:tracePt t="36843" x="3987800" y="3333750"/>
          <p14:tracePt t="36859" x="4051300" y="3244850"/>
          <p14:tracePt t="36876" x="4114800" y="3162300"/>
          <p14:tracePt t="36893" x="4165600" y="3098800"/>
          <p14:tracePt t="36909" x="4216400" y="3041650"/>
          <p14:tracePt t="36926" x="4235450" y="3003550"/>
          <p14:tracePt t="36943" x="4248150" y="2952750"/>
          <p14:tracePt t="36960" x="4254500" y="2882900"/>
          <p14:tracePt t="36976" x="4254500" y="2819400"/>
          <p14:tracePt t="36993" x="4191000" y="2692400"/>
          <p14:tracePt t="37010" x="4076700" y="2495550"/>
          <p14:tracePt t="37026" x="4000500" y="2400300"/>
          <p14:tracePt t="37043" x="3949700" y="2336800"/>
          <p14:tracePt t="37060" x="3892550" y="2292350"/>
          <p14:tracePt t="37076" x="3848100" y="2241550"/>
          <p14:tracePt t="37093" x="3784600" y="2178050"/>
          <p14:tracePt t="37109" x="3708400" y="2108200"/>
          <p14:tracePt t="37126" x="3619500" y="2057400"/>
          <p14:tracePt t="37143" x="3505200" y="1974850"/>
          <p14:tracePt t="37159" x="3460750" y="1936750"/>
          <p14:tracePt t="37176" x="3397250" y="1911350"/>
          <p14:tracePt t="37192" x="3352800" y="1873250"/>
          <p14:tracePt t="37209" x="3321050" y="1854200"/>
          <p14:tracePt t="37226" x="3206750" y="1758950"/>
          <p14:tracePt t="37242" x="3073400" y="1670050"/>
          <p14:tracePt t="37259" x="2990850" y="1631950"/>
          <p14:tracePt t="37276" x="2895600" y="1568450"/>
          <p14:tracePt t="37292" x="2787650" y="1530350"/>
          <p14:tracePt t="37309" x="2717800" y="1492250"/>
          <p14:tracePt t="37326" x="2635250" y="1454150"/>
          <p14:tracePt t="37342" x="2546350" y="1435100"/>
          <p14:tracePt t="37359" x="2355850" y="1416050"/>
          <p14:tracePt t="37376" x="2273300" y="1416050"/>
          <p14:tracePt t="37392" x="2184400" y="1409700"/>
          <p14:tracePt t="37409" x="2159000" y="1409700"/>
          <p14:tracePt t="37426" x="2101850" y="1409700"/>
          <p14:tracePt t="37442" x="2038350" y="1397000"/>
          <p14:tracePt t="37459" x="1968500" y="1397000"/>
          <p14:tracePt t="37476" x="1924050" y="1397000"/>
          <p14:tracePt t="37492" x="1885950" y="1397000"/>
          <p14:tracePt t="37510" x="1790700" y="1409700"/>
          <p14:tracePt t="37526" x="1727200" y="1409700"/>
          <p14:tracePt t="37542" x="1676400" y="1441450"/>
          <p14:tracePt t="37559" x="1593850" y="1485900"/>
          <p14:tracePt t="37576" x="1504950" y="1504950"/>
          <p14:tracePt t="37592" x="1428750" y="1536700"/>
          <p14:tracePt t="37609" x="1390650" y="1549400"/>
          <p14:tracePt t="37626" x="1314450" y="1581150"/>
          <p14:tracePt t="37642" x="1263650" y="1600200"/>
          <p14:tracePt t="37659" x="1206500" y="1644650"/>
          <p14:tracePt t="37675" x="1143000" y="1670050"/>
          <p14:tracePt t="37692" x="1098550" y="1701800"/>
          <p14:tracePt t="37709" x="1047750" y="1771650"/>
          <p14:tracePt t="37726" x="1022350" y="1847850"/>
          <p14:tracePt t="37742" x="1022350" y="1898650"/>
          <p14:tracePt t="37759" x="996950" y="1968500"/>
          <p14:tracePt t="37776" x="996950" y="2082800"/>
          <p14:tracePt t="37792" x="996950" y="2165350"/>
          <p14:tracePt t="37809" x="996950" y="2235200"/>
          <p14:tracePt t="37825" x="996950" y="2305050"/>
          <p14:tracePt t="37842" x="1016000" y="2374900"/>
          <p14:tracePt t="37859" x="1028700" y="2419350"/>
          <p14:tracePt t="37875" x="1060450" y="2482850"/>
          <p14:tracePt t="37892" x="1079500" y="2514600"/>
          <p14:tracePt t="37909" x="1123950" y="2571750"/>
          <p14:tracePt t="37925" x="1174750" y="2660650"/>
          <p14:tracePt t="37942" x="1225550" y="2717800"/>
          <p14:tracePt t="37959" x="1276350" y="2794000"/>
          <p14:tracePt t="37975" x="1301750" y="2825750"/>
          <p14:tracePt t="37992" x="1339850" y="2882900"/>
          <p14:tracePt t="38009" x="1377950" y="2927350"/>
          <p14:tracePt t="38025" x="1403350" y="2965450"/>
          <p14:tracePt t="38042" x="1435100" y="3003550"/>
          <p14:tracePt t="38059" x="1454150" y="3022600"/>
          <p14:tracePt t="38075" x="1511300" y="3067050"/>
          <p14:tracePt t="38092" x="1517650" y="3073400"/>
          <p14:tracePt t="38109" x="1549400" y="3079750"/>
          <p14:tracePt t="38125" x="1581150" y="3111500"/>
          <p14:tracePt t="38142" x="1600200" y="3124200"/>
          <p14:tracePt t="38158" x="1631950" y="3136900"/>
          <p14:tracePt t="38175" x="1644650" y="3155950"/>
          <p14:tracePt t="38192" x="1644650" y="3162300"/>
          <p14:tracePt t="38208" x="1657350" y="3168650"/>
          <p14:tracePt t="38225" x="1682750" y="3187700"/>
          <p14:tracePt t="38242" x="1708150" y="3200400"/>
          <p14:tracePt t="38258" x="1727200" y="3213100"/>
          <p14:tracePt t="38275" x="1746250" y="3219450"/>
          <p14:tracePt t="38292" x="1771650" y="3232150"/>
          <p14:tracePt t="38308" x="1797050" y="3251200"/>
          <p14:tracePt t="38325" x="1847850" y="3270250"/>
          <p14:tracePt t="38342" x="1885950" y="3282950"/>
          <p14:tracePt t="38358" x="2006600" y="3302000"/>
          <p14:tracePt t="38375" x="2070100" y="3314700"/>
          <p14:tracePt t="38392" x="2120900" y="3314700"/>
          <p14:tracePt t="38408" x="2190750" y="3321050"/>
          <p14:tracePt t="38425" x="2222500" y="3327400"/>
          <p14:tracePt t="38442" x="2260600" y="3333750"/>
          <p14:tracePt t="38459" x="2298700" y="3333750"/>
          <p14:tracePt t="38475" x="2311400" y="3333750"/>
          <p14:tracePt t="38492" x="2362200" y="3333750"/>
          <p14:tracePt t="38508" x="2400300" y="3333750"/>
          <p14:tracePt t="38525" x="2451100" y="3327400"/>
          <p14:tracePt t="38542" x="2457450" y="3321050"/>
          <p14:tracePt t="38558" x="2495550" y="3270250"/>
          <p14:tracePt t="38575" x="2501900" y="3244850"/>
          <p14:tracePt t="38591" x="2508250" y="3219450"/>
          <p14:tracePt t="38608" x="2520950" y="3175000"/>
          <p14:tracePt t="38625" x="2552700" y="3079750"/>
          <p14:tracePt t="38642" x="2552700" y="3048000"/>
          <p14:tracePt t="38658" x="2552700" y="3016250"/>
          <p14:tracePt t="38675" x="2559050" y="2959100"/>
          <p14:tracePt t="38691" x="2565400" y="2914650"/>
          <p14:tracePt t="38709" x="2565400" y="2901950"/>
          <p14:tracePt t="38725" x="2565400" y="2882900"/>
          <p14:tracePt t="38741" x="2565400" y="2863850"/>
          <p14:tracePt t="38758" x="2565400" y="2844800"/>
          <p14:tracePt t="38775" x="2565400" y="2813050"/>
          <p14:tracePt t="38791" x="2565400" y="2736850"/>
          <p14:tracePt t="38808" x="2565400" y="2616200"/>
          <p14:tracePt t="38825" x="2565400" y="2546350"/>
          <p14:tracePt t="38842" x="2571750" y="2438400"/>
          <p14:tracePt t="38858" x="2571750" y="2381250"/>
          <p14:tracePt t="38875" x="2571750" y="2349500"/>
          <p14:tracePt t="38892" x="2571750" y="2311400"/>
          <p14:tracePt t="38908" x="2552700" y="2228850"/>
          <p14:tracePt t="38925" x="2540000" y="2197100"/>
          <p14:tracePt t="38941" x="2514600" y="2171700"/>
          <p14:tracePt t="38958" x="2489200" y="2152650"/>
          <p14:tracePt t="38974" x="2463800" y="2114550"/>
          <p14:tracePt t="38991" x="2413000" y="2076450"/>
          <p14:tracePt t="39008" x="2343150" y="2025650"/>
          <p14:tracePt t="39025" x="2279650" y="1968500"/>
          <p14:tracePt t="39041" x="2190750" y="1892300"/>
          <p14:tracePt t="39058" x="2146300" y="1847850"/>
          <p14:tracePt t="39075" x="2101850" y="1816100"/>
          <p14:tracePt t="39078" x="2076450" y="1803400"/>
          <p14:tracePt t="39091" x="2057400" y="1784350"/>
          <p14:tracePt t="39108" x="2006600" y="1739900"/>
          <p14:tracePt t="39124" x="1949450" y="1714500"/>
          <p14:tracePt t="39141" x="1917700" y="1701800"/>
          <p14:tracePt t="39158" x="1841500" y="1670050"/>
          <p14:tracePt t="39174" x="1790700" y="1651000"/>
          <p14:tracePt t="39191" x="1752600" y="1638300"/>
          <p14:tracePt t="39208" x="1708150" y="1619250"/>
          <p14:tracePt t="39224" x="1657350" y="1606550"/>
          <p14:tracePt t="39241" x="1631950" y="1606550"/>
          <p14:tracePt t="39258" x="1593850" y="1593850"/>
          <p14:tracePt t="39274" x="1524000" y="1562100"/>
          <p14:tracePt t="39291" x="1441450" y="1543050"/>
          <p14:tracePt t="39308" x="1377950" y="1530350"/>
          <p14:tracePt t="39324" x="1295400" y="1498600"/>
          <p14:tracePt t="39341" x="1270000" y="1498600"/>
          <p14:tracePt t="39358" x="1263650" y="1498600"/>
          <p14:tracePt t="39391" x="1250950" y="1498600"/>
          <p14:tracePt t="39408" x="1238250" y="1504950"/>
          <p14:tracePt t="39424" x="1225550" y="1511300"/>
          <p14:tracePt t="39441" x="1212850" y="1524000"/>
          <p14:tracePt t="39458" x="1193800" y="1549400"/>
          <p14:tracePt t="39474" x="1187450" y="1549400"/>
          <p14:tracePt t="39491" x="1181100" y="1562100"/>
          <p14:tracePt t="39507" x="1174750" y="1568450"/>
          <p14:tracePt t="39541" x="1168400" y="1587500"/>
          <p14:tracePt t="39557" x="1162050" y="1593850"/>
          <p14:tracePt t="39987" x="1162050" y="1619250"/>
          <p14:tracePt t="39997" x="1206500" y="1670050"/>
          <p14:tracePt t="40007" x="1238250" y="1689100"/>
          <p14:tracePt t="40024" x="1384300" y="1797050"/>
          <p14:tracePt t="40040" x="1511300" y="1847850"/>
          <p14:tracePt t="40057" x="1631950" y="1892300"/>
          <p14:tracePt t="40074" x="1739900" y="1911350"/>
          <p14:tracePt t="40077" x="1765300" y="1924050"/>
          <p14:tracePt t="40090" x="1803400" y="1924050"/>
          <p14:tracePt t="40108" x="1898650" y="1924050"/>
          <p14:tracePt t="40124" x="2006600" y="1924050"/>
          <p14:tracePt t="40140" x="2082800" y="1924050"/>
          <p14:tracePt t="40157" x="2139950" y="1924050"/>
          <p14:tracePt t="40174" x="2178050" y="1924050"/>
          <p14:tracePt t="40190" x="2184400" y="1924050"/>
          <p14:tracePt t="40207" x="2190750" y="1924050"/>
          <p14:tracePt t="40285" x="2197100" y="1917700"/>
          <p14:tracePt t="40295" x="2197100" y="1911350"/>
          <p14:tracePt t="40305" x="2197100" y="1905000"/>
          <p14:tracePt t="40381" x="2190750" y="1892300"/>
          <p14:tracePt t="40401" x="2178050" y="1892300"/>
          <p14:tracePt t="40415" x="2171700" y="1892300"/>
          <p14:tracePt t="40425" x="2159000" y="1892300"/>
          <p14:tracePt t="40431" x="2146300" y="1892300"/>
          <p14:tracePt t="40441" x="2139950" y="1892300"/>
          <p14:tracePt t="40458" x="2127250" y="1892300"/>
          <p14:tracePt t="40507" x="2114550" y="1892300"/>
          <p14:tracePt t="40517" x="2108200" y="1892300"/>
          <p14:tracePt t="40587" x="2095500" y="1885950"/>
          <p14:tracePt t="40995" x="2101850" y="1892300"/>
          <p14:tracePt t="41011" x="2114550" y="1892300"/>
          <p14:tracePt t="41021" x="2127250" y="1892300"/>
          <p14:tracePt t="41027" x="2133600" y="1892300"/>
          <p14:tracePt t="41040" x="2152650" y="1892300"/>
          <p14:tracePt t="41056" x="2178050" y="1892300"/>
          <p14:tracePt t="41073" x="2197100" y="1892300"/>
          <p14:tracePt t="41076" x="2222500" y="1892300"/>
          <p14:tracePt t="41090" x="2254250" y="1892300"/>
          <p14:tracePt t="41106" x="2273300" y="1892300"/>
          <p14:tracePt t="41123" x="2298700" y="1892300"/>
          <p14:tracePt t="41140" x="2355850" y="1898650"/>
          <p14:tracePt t="41156" x="2419350" y="1911350"/>
          <p14:tracePt t="41173" x="2470150" y="1911350"/>
          <p14:tracePt t="41190" x="2489200" y="1911350"/>
          <p14:tracePt t="41206" x="2514600" y="1911350"/>
          <p14:tracePt t="41223" x="2527300" y="1911350"/>
          <p14:tracePt t="41256" x="2552700" y="1917700"/>
          <p14:tracePt t="41273" x="2578100" y="1924050"/>
          <p14:tracePt t="41290" x="2597150" y="1924050"/>
          <p14:tracePt t="41306" x="2603500" y="1924050"/>
          <p14:tracePt t="41522" x="2597150" y="1917700"/>
          <p14:tracePt t="41531" x="2584450" y="1911350"/>
          <p14:tracePt t="41539" x="2565400" y="1898650"/>
          <p14:tracePt t="41556" x="2527300" y="1885950"/>
          <p14:tracePt t="41573" x="2476500" y="1879600"/>
          <p14:tracePt t="41575" x="2444750" y="1879600"/>
          <p14:tracePt t="41589" x="2406650" y="1873250"/>
          <p14:tracePt t="41606" x="2374900" y="1873250"/>
          <p14:tracePt t="41623" x="2336800" y="1873250"/>
          <p14:tracePt t="41639" x="2317750" y="1873250"/>
          <p14:tracePt t="41656" x="2286000" y="1873250"/>
          <p14:tracePt t="41673" x="2273300" y="1873250"/>
          <p14:tracePt t="41689" x="2254250" y="1873250"/>
          <p14:tracePt t="41706" x="2241550" y="1873250"/>
          <p14:tracePt t="41723" x="2216150" y="1873250"/>
          <p14:tracePt t="41739" x="2190750" y="1873250"/>
          <p14:tracePt t="41756" x="2152650" y="1873250"/>
          <p14:tracePt t="41773" x="2139950" y="1885950"/>
          <p14:tracePt t="41789" x="2127250" y="1885950"/>
          <p14:tracePt t="41807" x="2114550" y="1885950"/>
          <p14:tracePt t="41853" x="2108200" y="1885950"/>
          <p14:tracePt t="41859" x="2101850" y="1885950"/>
          <p14:tracePt t="41873" x="2095500" y="1879600"/>
          <p14:tracePt t="41889" x="2089150" y="1879600"/>
          <p14:tracePt t="41906" x="2070100" y="1866900"/>
          <p14:tracePt t="41922" x="2070100" y="1860550"/>
          <p14:tracePt t="41939" x="2057400" y="1822450"/>
          <p14:tracePt t="41956" x="2051050" y="1809750"/>
          <p14:tracePt t="41972" x="2044700" y="1797050"/>
          <p14:tracePt t="41990" x="2038350" y="1778000"/>
          <p14:tracePt t="42091" x="2038350" y="1797050"/>
          <p14:tracePt t="42102" x="2038350" y="1803400"/>
          <p14:tracePt t="42111" x="2038350" y="1816100"/>
          <p14:tracePt t="42122" x="2038350" y="1828800"/>
          <p14:tracePt t="42139" x="2038350" y="1841500"/>
          <p14:tracePt t="42156" x="2038350" y="1847850"/>
          <p14:tracePt t="42172" x="2038350" y="1854200"/>
          <p14:tracePt t="42201" x="2038350" y="1860550"/>
          <p14:tracePt t="42257" x="2051050" y="1866900"/>
          <p14:tracePt t="42297" x="2051050" y="1879600"/>
          <p14:tracePt t="42307" x="2057400" y="1885950"/>
          <p14:tracePt t="42318" x="2070100" y="1885950"/>
          <p14:tracePt t="42327" x="2089150" y="1892300"/>
          <p14:tracePt t="42339" x="2101850" y="1892300"/>
          <p14:tracePt t="42355" x="2133600" y="1892300"/>
          <p14:tracePt t="42372" x="2159000" y="1892300"/>
          <p14:tracePt t="42389" x="2197100" y="1873250"/>
          <p14:tracePt t="42405" x="2209800" y="1860550"/>
          <p14:tracePt t="42422" x="2247900" y="1809750"/>
          <p14:tracePt t="42439" x="2247900" y="1784350"/>
          <p14:tracePt t="42455" x="2247900" y="1758950"/>
          <p14:tracePt t="42473" x="2247900" y="1720850"/>
          <p14:tracePt t="42489" x="2222500" y="1708150"/>
          <p14:tracePt t="42505" x="2203450" y="1708150"/>
          <p14:tracePt t="42522" x="2190750" y="1701800"/>
          <p14:tracePt t="42539" x="2178050" y="1701800"/>
          <p14:tracePt t="42586" x="2171700" y="1701800"/>
          <p14:tracePt t="42605" x="2171700" y="1714500"/>
          <p14:tracePt t="42615" x="2171700" y="1727200"/>
          <p14:tracePt t="42622" x="2171700" y="1733550"/>
          <p14:tracePt t="42639" x="2171700" y="1752600"/>
          <p14:tracePt t="42655" x="2171700" y="1790700"/>
          <p14:tracePt t="42672" x="2178050" y="1803400"/>
          <p14:tracePt t="42689" x="2209800" y="1828800"/>
          <p14:tracePt t="42705" x="2241550" y="1841500"/>
          <p14:tracePt t="42722" x="2260600" y="1847850"/>
          <p14:tracePt t="42739" x="2286000" y="1854200"/>
          <p14:tracePt t="42756" x="2292350" y="1854200"/>
          <p14:tracePt t="42772" x="2330450" y="1866900"/>
          <p14:tracePt t="42788" x="2387600" y="1873250"/>
          <p14:tracePt t="42805" x="2425700" y="1879600"/>
          <p14:tracePt t="42822" x="2501900" y="1879600"/>
          <p14:tracePt t="42838" x="2546350" y="1879600"/>
          <p14:tracePt t="42855" x="2578100" y="1879600"/>
          <p14:tracePt t="42872" x="2603500" y="1879600"/>
          <p14:tracePt t="42888" x="2635250" y="1879600"/>
          <p14:tracePt t="42933" x="2641600" y="1885950"/>
          <p14:tracePt t="42948" x="2660650" y="1892300"/>
          <p14:tracePt t="42957" x="2667000" y="1892300"/>
          <p14:tracePt t="42972" x="2673350" y="1892300"/>
          <p14:tracePt t="42988" x="2679700" y="1892300"/>
          <p14:tracePt t="44421" x="2686050" y="1892300"/>
          <p14:tracePt t="44441" x="2692400" y="1898650"/>
          <p14:tracePt t="44451" x="2698750" y="1917700"/>
          <p14:tracePt t="44472" x="2705100" y="1930400"/>
          <p14:tracePt t="44481" x="2711450" y="1936750"/>
          <p14:tracePt t="44491" x="2711450" y="1943100"/>
          <p14:tracePt t="44504" x="2717800" y="1949450"/>
          <p14:tracePt t="44521" x="2743200" y="1974850"/>
          <p14:tracePt t="44537" x="2755900" y="1987550"/>
          <p14:tracePt t="44554" x="2762250" y="1987550"/>
          <p14:tracePt t="44593" x="2762250" y="1993900"/>
          <p14:tracePt t="44663" x="2768600" y="1993900"/>
          <p14:tracePt t="44683" x="2774950" y="1993900"/>
          <p14:tracePt t="44697" x="2781300" y="1993900"/>
          <p14:tracePt t="44713" x="2781300" y="1987550"/>
          <p14:tracePt t="44724" x="2781300" y="1981200"/>
          <p14:tracePt t="44729" x="2781300" y="1974850"/>
          <p14:tracePt t="44739" x="2781300" y="1968500"/>
          <p14:tracePt t="44754" x="2787650" y="1949450"/>
          <p14:tracePt t="44975" x="2787650" y="1943100"/>
          <p14:tracePt t="44985" x="2781300" y="1936750"/>
          <p14:tracePt t="44995" x="2762250" y="1936750"/>
          <p14:tracePt t="45005" x="2724150" y="1936750"/>
          <p14:tracePt t="45021" x="2673350" y="1911350"/>
          <p14:tracePt t="45037" x="2641600" y="1911350"/>
          <p14:tracePt t="45054" x="2603500" y="1911350"/>
          <p14:tracePt t="45070" x="2584450" y="1905000"/>
          <p14:tracePt t="45073" x="2571750" y="1905000"/>
          <p14:tracePt t="45088" x="2559050" y="1905000"/>
          <p14:tracePt t="45103" x="2552700" y="1905000"/>
          <p14:tracePt t="45120" x="2527300" y="1898650"/>
          <p14:tracePt t="45137" x="2514600" y="1898650"/>
          <p14:tracePt t="45153" x="2508250" y="1898650"/>
          <p14:tracePt t="45990" x="2501900" y="1898650"/>
          <p14:tracePt t="45996" x="2495550" y="1898650"/>
          <p14:tracePt t="46006" x="2489200" y="1898650"/>
          <p14:tracePt t="46019" x="2451100" y="1905000"/>
          <p14:tracePt t="46053" x="2432050" y="1911350"/>
          <p14:tracePt t="46069" x="2425700" y="1917700"/>
          <p14:tracePt t="46086" x="2413000" y="1924050"/>
          <p14:tracePt t="46112" x="2400300" y="1924050"/>
          <p14:tracePt t="46136" x="2393950" y="1930400"/>
          <p14:tracePt t="46142" x="2387600" y="1930400"/>
          <p14:tracePt t="47156" x="2362200" y="1930400"/>
          <p14:tracePt t="47160" x="2355850" y="1930400"/>
          <p14:tracePt t="47169" x="2349500" y="1930400"/>
          <p14:tracePt t="47185" x="2317750" y="1930400"/>
          <p14:tracePt t="47202" x="2286000" y="1930400"/>
          <p14:tracePt t="47219" x="2171700" y="1924050"/>
          <p14:tracePt t="47235" x="2076450" y="1924050"/>
          <p14:tracePt t="47252" x="1962150" y="1924050"/>
          <p14:tracePt t="47269" x="1816100" y="1924050"/>
          <p14:tracePt t="47285" x="1625600" y="1924050"/>
          <p14:tracePt t="47302" x="1555750" y="1911350"/>
          <p14:tracePt t="47319" x="1492250" y="1905000"/>
          <p14:tracePt t="47335" x="1447800" y="1892300"/>
          <p14:tracePt t="47352" x="1416050" y="1885950"/>
          <p14:tracePt t="47369" x="1377950" y="1879600"/>
          <p14:tracePt t="47385" x="1339850" y="1866900"/>
          <p14:tracePt t="47402" x="1320800" y="1866900"/>
          <p14:tracePt t="47419" x="1263650" y="1866900"/>
          <p14:tracePt t="47435" x="1231900" y="1866900"/>
          <p14:tracePt t="47452" x="1193800" y="1866900"/>
          <p14:tracePt t="47468" x="1162050" y="1866900"/>
          <p14:tracePt t="47485" x="1130300" y="1866900"/>
          <p14:tracePt t="47502" x="1085850" y="1866900"/>
          <p14:tracePt t="47518" x="1066800" y="1866900"/>
          <p14:tracePt t="47535" x="1047750" y="1866900"/>
          <p14:tracePt t="47552" x="1022350" y="1866900"/>
          <p14:tracePt t="47569" x="990600" y="1866900"/>
          <p14:tracePt t="47585" x="971550" y="1866900"/>
          <p14:tracePt t="47602" x="927100" y="1854200"/>
          <p14:tracePt t="47618" x="914400" y="1854200"/>
          <p14:tracePt t="47635" x="882650" y="1854200"/>
          <p14:tracePt t="47652" x="869950" y="1854200"/>
          <p14:tracePt t="47668" x="863600" y="1866900"/>
          <p14:tracePt t="47685" x="863600" y="1879600"/>
          <p14:tracePt t="47702" x="857250" y="1917700"/>
          <p14:tracePt t="47719" x="850900" y="1936750"/>
          <p14:tracePt t="47735" x="850900" y="1962150"/>
          <p14:tracePt t="47752" x="850900" y="2000250"/>
          <p14:tracePt t="47768" x="850900" y="2012950"/>
          <p14:tracePt t="47785" x="863600" y="2063750"/>
          <p14:tracePt t="47819" x="863600" y="2070100"/>
          <p14:tracePt t="47835" x="876300" y="2095500"/>
          <p14:tracePt t="47851" x="882650" y="2114550"/>
          <p14:tracePt t="47868" x="895350" y="2133600"/>
          <p14:tracePt t="47885" x="908050" y="2152650"/>
          <p14:tracePt t="47902" x="946150" y="2197100"/>
          <p14:tracePt t="47918" x="965200" y="2216150"/>
          <p14:tracePt t="47935" x="971550" y="2216150"/>
          <p14:tracePt t="47951" x="977900" y="2216150"/>
          <p14:tracePt t="47998" x="984250" y="2216150"/>
          <p14:tracePt t="48002" x="990600" y="2216150"/>
          <p14:tracePt t="48018" x="996950" y="2216150"/>
          <p14:tracePt t="48035" x="1028700" y="2216150"/>
          <p14:tracePt t="48051" x="1047750" y="2216150"/>
          <p14:tracePt t="48068" x="1085850" y="2203450"/>
          <p14:tracePt t="48085" x="1092200" y="2184400"/>
          <p14:tracePt t="48089" x="1111250" y="2178050"/>
          <p14:tracePt t="48101" x="1117600" y="2171700"/>
          <p14:tracePt t="48118" x="1123950" y="2159000"/>
          <p14:tracePt t="48135" x="1123950" y="2146300"/>
          <p14:tracePt t="48151" x="1136650" y="2139950"/>
          <p14:tracePt t="48168" x="1136650" y="2127250"/>
          <p14:tracePt t="48185" x="1136650" y="2108200"/>
          <p14:tracePt t="48201" x="1143000" y="2095500"/>
          <p14:tracePt t="48218" x="1143000" y="2082800"/>
          <p14:tracePt t="48235" x="1143000" y="2051050"/>
          <p14:tracePt t="48251" x="1130300" y="2032000"/>
          <p14:tracePt t="48268" x="1117600" y="2006600"/>
          <p14:tracePt t="48285" x="1092200" y="1987550"/>
          <p14:tracePt t="48301" x="1079500" y="1981200"/>
          <p14:tracePt t="48318" x="1060450" y="1962150"/>
          <p14:tracePt t="48334" x="1047750" y="1949450"/>
          <p14:tracePt t="48351" x="1041400" y="1949450"/>
          <p14:tracePt t="48384" x="1028700" y="1949450"/>
          <p14:tracePt t="48401" x="1016000" y="1943100"/>
          <p14:tracePt t="48512" x="1003300" y="1943100"/>
          <p14:tracePt t="48523" x="996950" y="1943100"/>
          <p14:tracePt t="48538" x="984250" y="1955800"/>
          <p14:tracePt t="48548" x="977900" y="1962150"/>
          <p14:tracePt t="48553" x="977900" y="1968500"/>
          <p14:tracePt t="48568" x="965200" y="1974850"/>
          <p14:tracePt t="48585" x="952500" y="2000250"/>
          <p14:tracePt t="48587" x="946150" y="2012950"/>
          <p14:tracePt t="48688" x="933450" y="2019300"/>
          <p14:tracePt t="48704" x="927100" y="2025650"/>
          <p14:tracePt t="48760" x="927100" y="2032000"/>
          <p14:tracePt t="48770" x="927100" y="2044700"/>
          <p14:tracePt t="48780" x="927100" y="2051050"/>
          <p14:tracePt t="48790" x="927100" y="2057400"/>
          <p14:tracePt t="48801" x="927100" y="2063750"/>
          <p14:tracePt t="48818" x="927100" y="2076450"/>
          <p14:tracePt t="48835" x="927100" y="2108200"/>
          <p14:tracePt t="48851" x="939800" y="2120900"/>
          <p14:tracePt t="48867" x="946150" y="2127250"/>
          <p14:tracePt t="48885" x="965200" y="2139950"/>
          <p14:tracePt t="48901" x="990600" y="2159000"/>
          <p14:tracePt t="48917" x="1022350" y="2165350"/>
          <p14:tracePt t="48934" x="1035050" y="2171700"/>
          <p14:tracePt t="48951" x="1047750" y="2171700"/>
          <p14:tracePt t="48986" x="1060450" y="2171700"/>
          <p14:tracePt t="49006" x="1066800" y="2171700"/>
          <p14:tracePt t="49017" x="1073150" y="2171700"/>
          <p14:tracePt t="49034" x="1079500" y="2171700"/>
          <p14:tracePt t="49056" x="1085850" y="2171700"/>
          <p14:tracePt t="49072" x="1092200" y="2171700"/>
          <p14:tracePt t="49084" x="1098550" y="2171700"/>
          <p14:tracePt t="49101" x="1111250" y="2171700"/>
          <p14:tracePt t="49117" x="1117600" y="2171700"/>
          <p14:tracePt t="49134" x="1123950" y="2171700"/>
          <p14:tracePt t="49158" x="1130300" y="2171700"/>
          <p14:tracePt t="49169" x="1136650" y="2171700"/>
          <p14:tracePt t="49204" x="1143000" y="2171700"/>
          <p14:tracePt t="49209" x="1149350" y="2171700"/>
          <p14:tracePt t="49224" x="1162050" y="2159000"/>
          <p14:tracePt t="49234" x="1168400" y="2159000"/>
          <p14:tracePt t="49251" x="1168400" y="2146300"/>
          <p14:tracePt t="49267" x="1168400" y="2139950"/>
          <p14:tracePt t="49284" x="1168400" y="2127250"/>
          <p14:tracePt t="49301" x="1168400" y="2120900"/>
          <p14:tracePt t="49317" x="1168400" y="2095500"/>
          <p14:tracePt t="49334" x="1155700" y="2070100"/>
          <p14:tracePt t="49350" x="1136650" y="2044700"/>
          <p14:tracePt t="49367" x="1123950" y="2019300"/>
          <p14:tracePt t="49384" x="1085850" y="1974850"/>
          <p14:tracePt t="49400" x="1066800" y="1962150"/>
          <p14:tracePt t="49417" x="1047750" y="1949450"/>
          <p14:tracePt t="49434" x="1022350" y="1936750"/>
          <p14:tracePt t="49450" x="977900" y="1924050"/>
          <p14:tracePt t="49467" x="965200" y="1905000"/>
          <p14:tracePt t="49484" x="952500" y="1898650"/>
          <p14:tracePt t="49500" x="933450" y="1898650"/>
          <p14:tracePt t="49517" x="914400" y="1885950"/>
          <p14:tracePt t="49534" x="895350" y="1885950"/>
          <p14:tracePt t="49550" x="876300" y="1885950"/>
          <p14:tracePt t="49567" x="850900" y="1885950"/>
          <p14:tracePt t="49584" x="819150" y="1885950"/>
          <p14:tracePt t="49586" x="812800" y="1885950"/>
          <p14:tracePt t="49600" x="800100" y="1885950"/>
          <p14:tracePt t="49617" x="787400" y="1885950"/>
          <p14:tracePt t="49634" x="774700" y="1885950"/>
          <p14:tracePt t="49650" x="762000" y="1885950"/>
          <p14:tracePt t="49668" x="755650" y="1905000"/>
          <p14:tracePt t="49684" x="736600" y="1930400"/>
          <p14:tracePt t="49700" x="736600" y="1955800"/>
          <p14:tracePt t="49717" x="736600" y="1968500"/>
          <p14:tracePt t="49734" x="736600" y="2000250"/>
          <p14:tracePt t="49750" x="736600" y="2006600"/>
          <p14:tracePt t="49767" x="736600" y="2025650"/>
          <p14:tracePt t="49784" x="736600" y="2051050"/>
          <p14:tracePt t="49800" x="742950" y="2057400"/>
          <p14:tracePt t="49817" x="749300" y="2082800"/>
          <p14:tracePt t="49833" x="787400" y="2101850"/>
          <p14:tracePt t="49850" x="806450" y="2108200"/>
          <p14:tracePt t="49867" x="819150" y="2127250"/>
          <p14:tracePt t="49883" x="844550" y="2146300"/>
          <p14:tracePt t="49900" x="857250" y="2146300"/>
          <p14:tracePt t="49917" x="863600" y="2152650"/>
          <p14:tracePt t="49933" x="876300" y="2159000"/>
          <p14:tracePt t="49950" x="901700" y="2165350"/>
          <p14:tracePt t="49967" x="939800" y="2178050"/>
          <p14:tracePt t="49983" x="946150" y="2178050"/>
          <p14:tracePt t="50000" x="971550" y="2178050"/>
          <p14:tracePt t="50017" x="984250" y="2178050"/>
          <p14:tracePt t="50033" x="990600" y="2178050"/>
          <p14:tracePt t="50050" x="1009650" y="2178050"/>
          <p14:tracePt t="50067" x="1022350" y="2178050"/>
          <p14:tracePt t="50083" x="1041400" y="2178050"/>
          <p14:tracePt t="50100" x="1066800" y="2178050"/>
          <p14:tracePt t="50117" x="1073150" y="2178050"/>
          <p14:tracePt t="50133" x="1092200" y="2178050"/>
          <p14:tracePt t="50150" x="1111250" y="2178050"/>
          <p14:tracePt t="50167" x="1123950" y="2171700"/>
          <p14:tracePt t="50183" x="1136650" y="2159000"/>
          <p14:tracePt t="50200" x="1143000" y="2159000"/>
          <p14:tracePt t="50216" x="1149350" y="2139950"/>
          <p14:tracePt t="50233" x="1149350" y="2120900"/>
          <p14:tracePt t="50250" x="1149350" y="2101850"/>
          <p14:tracePt t="50266" x="1149350" y="2095500"/>
          <p14:tracePt t="50283" x="1149350" y="2070100"/>
          <p14:tracePt t="50300" x="1149350" y="2057400"/>
          <p14:tracePt t="50316" x="1149350" y="2044700"/>
          <p14:tracePt t="50333" x="1143000" y="2032000"/>
          <p14:tracePt t="50620" x="1143000" y="2025650"/>
          <p14:tracePt t="50626" x="1136650" y="2019300"/>
          <p14:tracePt t="50636" x="1123950" y="2006600"/>
          <p14:tracePt t="50649" x="1123950" y="2000250"/>
          <p14:tracePt t="50666" x="1111250" y="1993900"/>
          <p14:tracePt t="50683" x="1092200" y="1981200"/>
          <p14:tracePt t="50699" x="1073150" y="1974850"/>
          <p14:tracePt t="50716" x="1041400" y="1955800"/>
          <p14:tracePt t="50749" x="1028700" y="1955800"/>
          <p14:tracePt t="50766" x="1003300" y="1955800"/>
          <p14:tracePt t="50799" x="984250" y="1955800"/>
          <p14:tracePt t="50816" x="977900" y="1968500"/>
          <p14:tracePt t="50833" x="952500" y="1981200"/>
          <p14:tracePt t="50850" x="933450" y="1993900"/>
          <p14:tracePt t="50866" x="914400" y="2012950"/>
          <p14:tracePt t="50883" x="908050" y="2019300"/>
          <p14:tracePt t="50928" x="901700" y="2019300"/>
          <p14:tracePt t="50934" x="901700" y="2025650"/>
          <p14:tracePt t="50949" x="895350" y="2032000"/>
          <p14:tracePt t="50968" x="895350" y="2038350"/>
          <p14:tracePt t="50999" x="895350" y="2044700"/>
          <p14:tracePt t="51034" x="895350" y="2051050"/>
          <p14:tracePt t="51040" x="895350" y="2057400"/>
          <p14:tracePt t="51051" x="895350" y="2063750"/>
          <p14:tracePt t="51066" x="895350" y="2076450"/>
          <p14:tracePt t="51083" x="895350" y="2120900"/>
          <p14:tracePt t="51099" x="920750" y="2139950"/>
          <p14:tracePt t="51116" x="952500" y="2165350"/>
          <p14:tracePt t="51132" x="996950" y="2190750"/>
          <p14:tracePt t="51149" x="1009650" y="2197100"/>
          <p14:tracePt t="51166" x="1022350" y="2197100"/>
          <p14:tracePt t="51183" x="1035050" y="2197100"/>
          <p14:tracePt t="51199" x="1047750" y="2209800"/>
          <p14:tracePt t="51216" x="1060450" y="2209800"/>
          <p14:tracePt t="51232" x="1098550" y="2209800"/>
          <p14:tracePt t="51250" x="1168400" y="2165350"/>
          <p14:tracePt t="51266" x="1181100" y="2146300"/>
          <p14:tracePt t="51282" x="1193800" y="2133600"/>
          <p14:tracePt t="51299" x="1219200" y="2108200"/>
          <p14:tracePt t="51316" x="1225550" y="2101850"/>
          <p14:tracePt t="51332" x="1238250" y="2089150"/>
          <p14:tracePt t="51349" x="1244600" y="2076450"/>
          <p14:tracePt t="51366" x="1244600" y="2057400"/>
          <p14:tracePt t="51382" x="1244600" y="2044700"/>
          <p14:tracePt t="51399" x="1244600" y="2012950"/>
          <p14:tracePt t="51432" x="1238250" y="1981200"/>
          <p14:tracePt t="51449" x="1212850" y="1955800"/>
          <p14:tracePt t="51466" x="1200150" y="1949450"/>
          <p14:tracePt t="51482" x="1181100" y="1924050"/>
          <p14:tracePt t="51499" x="1168400" y="1917700"/>
          <p14:tracePt t="51516" x="1155700" y="1905000"/>
          <p14:tracePt t="51549" x="1123950" y="1905000"/>
          <p14:tracePt t="51566" x="1104900" y="1892300"/>
          <p14:tracePt t="51582" x="1092200" y="1892300"/>
          <p14:tracePt t="51599" x="1066800" y="1885950"/>
          <p14:tracePt t="51616" x="1022350" y="1885950"/>
          <p14:tracePt t="51632" x="990600" y="1885950"/>
          <p14:tracePt t="51649" x="971550" y="1885950"/>
          <p14:tracePt t="51666" x="939800" y="1885950"/>
          <p14:tracePt t="51682" x="933450" y="1885950"/>
          <p14:tracePt t="51715" x="920750" y="1885950"/>
          <p14:tracePt t="51732" x="914400" y="1892300"/>
          <p14:tracePt t="51749" x="901700" y="1905000"/>
          <p14:tracePt t="51766" x="895350" y="1917700"/>
          <p14:tracePt t="51782" x="889000" y="1930400"/>
          <p14:tracePt t="51799" x="882650" y="1936750"/>
          <p14:tracePt t="51816" x="882650" y="1949450"/>
          <p14:tracePt t="51832" x="869950" y="1962150"/>
          <p14:tracePt t="51849" x="869950" y="1968500"/>
          <p14:tracePt t="51865" x="869950" y="2006600"/>
          <p14:tracePt t="51882" x="869950" y="2019300"/>
          <p14:tracePt t="51899" x="882650" y="2044700"/>
          <p14:tracePt t="51916" x="901700" y="2076450"/>
          <p14:tracePt t="51932" x="908050" y="2108200"/>
          <p14:tracePt t="51948" x="933450" y="2120900"/>
          <p14:tracePt t="51982" x="965200" y="2133600"/>
          <p14:tracePt t="51999" x="971550" y="2139950"/>
          <p14:tracePt t="52015" x="990600" y="2139950"/>
          <p14:tracePt t="52032" x="1016000" y="2159000"/>
          <p14:tracePt t="52049" x="1035050" y="2171700"/>
          <p14:tracePt t="52065" x="1066800" y="2178050"/>
          <p14:tracePt t="52082" x="1079500" y="2178050"/>
          <p14:tracePt t="52099" x="1092200" y="2178050"/>
          <p14:tracePt t="52115" x="1111250" y="2178050"/>
          <p14:tracePt t="52132" x="1143000" y="2178050"/>
          <p14:tracePt t="52149" x="1162050" y="2178050"/>
          <p14:tracePt t="52166" x="1174750" y="2178050"/>
          <p14:tracePt t="52182" x="1200150" y="2178050"/>
          <p14:tracePt t="52199" x="1206500" y="2171700"/>
          <p14:tracePt t="52215" x="1219200" y="2152650"/>
          <p14:tracePt t="52232" x="1231900" y="2133600"/>
          <p14:tracePt t="52249" x="1231900" y="2120900"/>
          <p14:tracePt t="52265" x="1244600" y="2095500"/>
          <p14:tracePt t="52282" x="1244600" y="2082800"/>
          <p14:tracePt t="52299" x="1244600" y="2070100"/>
          <p14:tracePt t="52315" x="1244600" y="2044700"/>
          <p14:tracePt t="52332" x="1244600" y="2012950"/>
          <p14:tracePt t="52348" x="1225550" y="2000250"/>
          <p14:tracePt t="52365" x="1219200" y="1993900"/>
          <p14:tracePt t="52382" x="1206500" y="1974850"/>
          <p14:tracePt t="52415" x="1193800" y="1968500"/>
          <p14:tracePt t="52432" x="1187450" y="1968500"/>
          <p14:tracePt t="52449" x="1174750" y="1962150"/>
          <p14:tracePt t="52482" x="1136650" y="1962150"/>
          <p14:tracePt t="52498" x="1123950" y="1962150"/>
          <p14:tracePt t="52515" x="1111250" y="1943100"/>
          <p14:tracePt t="52532" x="1092200" y="1943100"/>
          <p14:tracePt t="52548" x="1079500" y="1943100"/>
          <p14:tracePt t="52581" x="1054100" y="1943100"/>
          <p14:tracePt t="52615" x="1047750" y="1943100"/>
          <p14:tracePt t="52631" x="1041400" y="1943100"/>
          <p14:tracePt t="52649" x="1022350" y="1949450"/>
          <p14:tracePt t="52665" x="1003300" y="1955800"/>
          <p14:tracePt t="52681" x="996950" y="1974850"/>
          <p14:tracePt t="52698" x="977900" y="1981200"/>
          <p14:tracePt t="52715" x="977900" y="2000250"/>
          <p14:tracePt t="52731" x="977900" y="2025650"/>
          <p14:tracePt t="52748" x="977900" y="2038350"/>
          <p14:tracePt t="52957" x="977900" y="2044700"/>
          <p14:tracePt t="52977" x="990600" y="2038350"/>
          <p14:tracePt t="52987" x="990600" y="2025650"/>
          <p14:tracePt t="52991" x="996950" y="2019300"/>
          <p14:tracePt t="53001" x="1003300" y="2012950"/>
          <p14:tracePt t="53431" x="1009650" y="2012950"/>
          <p14:tracePt t="53451" x="1022350" y="2012950"/>
          <p14:tracePt t="53461" x="1028700" y="2012950"/>
          <p14:tracePt t="53467" x="1035050" y="2012950"/>
          <p14:tracePt t="53481" x="1047750" y="2012950"/>
          <p14:tracePt t="53498" x="1079500" y="2012950"/>
          <p14:tracePt t="53514" x="1130300" y="2025650"/>
          <p14:tracePt t="53531" x="1308100" y="2038350"/>
          <p14:tracePt t="53547" x="1390650" y="2038350"/>
          <p14:tracePt t="53564" x="1517650" y="2070100"/>
          <p14:tracePt t="53581" x="1657350" y="2108200"/>
          <p14:tracePt t="53597" x="1778000" y="2159000"/>
          <p14:tracePt t="53961" x="1784350" y="2165350"/>
          <p14:tracePt t="53971" x="1784350" y="2171700"/>
          <p14:tracePt t="53980" x="1790700" y="2171700"/>
          <p14:tracePt t="53997" x="1828800" y="2209800"/>
          <p14:tracePt t="54014" x="1924050" y="2286000"/>
          <p14:tracePt t="54030" x="2006600" y="2336800"/>
          <p14:tracePt t="54047" x="2108200" y="2374900"/>
          <p14:tracePt t="54064" x="2254250" y="2463800"/>
          <p14:tracePt t="54080" x="2374900" y="2533650"/>
          <p14:tracePt t="54097" x="2514600" y="2603500"/>
          <p14:tracePt t="54114" x="2616200" y="2641600"/>
          <p14:tracePt t="54130" x="2857500" y="2717800"/>
          <p14:tracePt t="54148" x="3048000" y="2787650"/>
          <p14:tracePt t="54164" x="3282950" y="2844800"/>
          <p14:tracePt t="54180" x="3486150" y="2921000"/>
          <p14:tracePt t="54197" x="3663950" y="2978150"/>
          <p14:tracePt t="54214" x="4025900" y="3086100"/>
          <p14:tracePt t="54230" x="4292600" y="3168650"/>
          <p14:tracePt t="54247" x="4521200" y="3206750"/>
          <p14:tracePt t="54264" x="4692650" y="3270250"/>
          <p14:tracePt t="54280" x="4787900" y="3302000"/>
          <p14:tracePt t="54297" x="4972050" y="3365500"/>
          <p14:tracePt t="54314" x="5118100" y="3416300"/>
          <p14:tracePt t="54330" x="5226050" y="3429000"/>
          <p14:tracePt t="54347" x="5353050" y="3454400"/>
          <p14:tracePt t="54364" x="5492750" y="3460750"/>
          <p14:tracePt t="54380" x="5657850" y="3460750"/>
          <p14:tracePt t="54397" x="5778500" y="3460750"/>
          <p14:tracePt t="54413" x="5918200" y="3460750"/>
          <p14:tracePt t="54430" x="6032500" y="3454400"/>
          <p14:tracePt t="54447" x="6038850" y="3454400"/>
          <p14:tracePt t="54489" x="6045200" y="3454400"/>
          <p14:tracePt t="54501" x="6051550" y="3454400"/>
          <p14:tracePt t="54513" x="6076950" y="3454400"/>
          <p14:tracePt t="54530" x="6127750" y="3448050"/>
          <p14:tracePt t="54547" x="6216650" y="3448050"/>
          <p14:tracePt t="54563" x="6292850" y="3448050"/>
          <p14:tracePt t="54580" x="6470650" y="3448050"/>
          <p14:tracePt t="54597" x="6534150" y="3448050"/>
          <p14:tracePt t="54613" x="6591300" y="3448050"/>
          <p14:tracePt t="54630" x="6705600" y="3473450"/>
          <p14:tracePt t="54648" x="6788150" y="3498850"/>
          <p14:tracePt t="54663" x="6896100" y="3543300"/>
          <p14:tracePt t="54680" x="6972300" y="3556000"/>
          <p14:tracePt t="54697" x="7105650" y="3575050"/>
          <p14:tracePt t="54713" x="7239000" y="3587750"/>
          <p14:tracePt t="54730" x="7366000" y="3587750"/>
          <p14:tracePt t="54747" x="7493000" y="3587750"/>
          <p14:tracePt t="54763" x="7562850" y="3587750"/>
          <p14:tracePt t="54780" x="7658100" y="3587750"/>
          <p14:tracePt t="54797" x="7727950" y="3587750"/>
          <p14:tracePt t="54813" x="7753350" y="3587750"/>
          <p14:tracePt t="54830" x="7816850" y="3575050"/>
          <p14:tracePt t="54847" x="7861300" y="3556000"/>
          <p14:tracePt t="54863" x="8032750" y="3486150"/>
          <p14:tracePt t="54880" x="8147050" y="3448050"/>
          <p14:tracePt t="54897" x="8267700" y="3409950"/>
          <p14:tracePt t="54913" x="8426450" y="3346450"/>
          <p14:tracePt t="54930" x="8464550" y="3321050"/>
          <p14:tracePt t="54946" x="8496300" y="3295650"/>
          <p14:tracePt t="54963" x="8496300" y="3282950"/>
          <p14:tracePt t="54980" x="8534400" y="3238500"/>
          <p14:tracePt t="54996" x="8610600" y="3200400"/>
          <p14:tracePt t="55013" x="8680450" y="3194050"/>
          <p14:tracePt t="55030" x="8756650" y="3168650"/>
          <p14:tracePt t="55046" x="8813800" y="3143250"/>
          <p14:tracePt t="55063" x="8896350" y="3117850"/>
          <p14:tracePt t="55080" x="8921750" y="3111500"/>
          <p14:tracePt t="55191" x="8934450" y="3105150"/>
          <p14:tracePt t="55207" x="8921750" y="3098800"/>
          <p14:tracePt t="55220" x="8902700" y="3079750"/>
          <p14:tracePt t="55234" x="8858250" y="3073400"/>
          <p14:tracePt t="55248" x="8813800" y="3073400"/>
          <p14:tracePt t="55262" x="8718550" y="3060700"/>
          <p14:tracePt t="55279" x="8610600" y="3060700"/>
          <p14:tracePt t="55296" x="8515350" y="3060700"/>
          <p14:tracePt t="55312" x="8426450" y="3060700"/>
          <p14:tracePt t="55329" x="8394700" y="3060700"/>
          <p14:tracePt t="55346" x="8350250" y="3060700"/>
          <p14:tracePt t="55363" x="8331200" y="3060700"/>
          <p14:tracePt t="55379" x="8318500" y="3060700"/>
          <p14:tracePt t="55396" x="8305800" y="3060700"/>
          <p14:tracePt t="55412" x="8280400" y="3060700"/>
          <p14:tracePt t="55429" x="8274050" y="3060700"/>
          <p14:tracePt t="55446" x="8255000" y="3060700"/>
          <p14:tracePt t="55462" x="8223250" y="3054350"/>
          <p14:tracePt t="55479" x="8210550" y="3054350"/>
          <p14:tracePt t="55496" x="8185150" y="3048000"/>
          <p14:tracePt t="55512" x="8172450" y="3048000"/>
          <p14:tracePt t="55529" x="8159750" y="3048000"/>
          <p14:tracePt t="55546" x="8140700" y="3048000"/>
          <p14:tracePt t="55983" x="8159750" y="3048000"/>
          <p14:tracePt t="55996" x="8191500" y="3048000"/>
          <p14:tracePt t="56012" x="8248650" y="3048000"/>
          <p14:tracePt t="56029" x="8267700" y="3048000"/>
          <p14:tracePt t="56045" x="8280400" y="3048000"/>
          <p14:tracePt t="56119" x="8286750" y="3048000"/>
          <p14:tracePt t="56133" x="8293100" y="3041650"/>
          <p14:tracePt t="56175" x="8305800" y="3035300"/>
          <p14:tracePt t="56189" x="8312150" y="3035300"/>
          <p14:tracePt t="56205" x="8318500" y="3035300"/>
          <p14:tracePt t="56219" x="8324850" y="3035300"/>
          <p14:tracePt t="56367" x="8331200" y="3035300"/>
          <p14:tracePt t="56381" x="8343900" y="3035300"/>
          <p14:tracePt t="56398" x="8356600" y="3041650"/>
          <p14:tracePt t="56412" x="8375650" y="3041650"/>
          <p14:tracePt t="56429" x="8375650" y="3048000"/>
          <p14:tracePt t="56445" x="8394700" y="3048000"/>
          <p14:tracePt t="56462" x="8420100" y="3054350"/>
          <p14:tracePt t="56478" x="8439150" y="3054350"/>
          <p14:tracePt t="56495" x="8464550" y="3054350"/>
          <p14:tracePt t="56512" x="8483600" y="3054350"/>
          <p14:tracePt t="56528" x="8496300" y="3054350"/>
          <p14:tracePt t="56545" x="8502650" y="3054350"/>
          <p14:tracePt t="56562" x="8515350" y="3054350"/>
          <p14:tracePt t="56578" x="8528050" y="3054350"/>
          <p14:tracePt t="56595" x="8553450" y="3054350"/>
          <p14:tracePt t="56613" x="8604250" y="3054350"/>
          <p14:tracePt t="56629" x="8616950" y="3054350"/>
          <p14:tracePt t="56645" x="8642350" y="3054350"/>
          <p14:tracePt t="56662" x="8680450" y="3060700"/>
          <p14:tracePt t="56679" x="8686800" y="3060700"/>
          <p14:tracePt t="56695" x="8699500" y="3060700"/>
          <p14:tracePt t="56712" x="8705850" y="3060700"/>
          <p14:tracePt t="56729" x="8712200" y="3073400"/>
          <p14:tracePt t="56872" x="8718550" y="3073400"/>
          <p14:tracePt t="56886" x="8724900" y="3073400"/>
          <p14:tracePt t="56899" x="8731250" y="3073400"/>
          <p14:tracePt t="56951" x="8743950" y="3073400"/>
          <p14:tracePt t="56965" x="8756650" y="3079750"/>
          <p14:tracePt t="56978" x="8782050" y="3079750"/>
          <p14:tracePt t="56995" x="8826500" y="3086100"/>
          <p14:tracePt t="57011" x="8851900" y="3092450"/>
          <p14:tracePt t="57028" x="8890000" y="3098800"/>
          <p14:tracePt t="57045" x="8921750" y="3098800"/>
          <p14:tracePt t="57061" x="8928100" y="3098800"/>
          <p14:tracePt t="57127" x="8934450" y="3098800"/>
          <p14:tracePt t="57170" x="8934450" y="3092450"/>
          <p14:tracePt t="57183" x="8934450" y="3086100"/>
          <p14:tracePt t="57195" x="8934450" y="3073400"/>
          <p14:tracePt t="57211" x="8928100" y="3067050"/>
          <p14:tracePt t="57228" x="8909050" y="3054350"/>
          <p14:tracePt t="57245" x="8877300" y="3022600"/>
          <p14:tracePt t="57261" x="8858250" y="3009900"/>
          <p14:tracePt t="57278" x="8845550" y="3009900"/>
          <p14:tracePt t="57294" x="8826500" y="2990850"/>
          <p14:tracePt t="57311" x="8807450" y="2984500"/>
          <p14:tracePt t="57328" x="8801100" y="2978150"/>
          <p14:tracePt t="57344" x="8794750" y="2978150"/>
          <p14:tracePt t="57401" x="8788400" y="2978150"/>
          <p14:tracePt t="57411" x="8782050" y="2978150"/>
          <p14:tracePt t="57445" x="8775700" y="2971800"/>
          <p14:tracePt t="57471" x="8769350" y="2965450"/>
          <p14:tracePt t="57657" x="8763000" y="2965450"/>
          <p14:tracePt t="57671" x="8756650" y="2965450"/>
          <p14:tracePt t="57684" x="8750300" y="2965450"/>
          <p14:tracePt t="57694" x="8743950" y="2965450"/>
          <p14:tracePt t="57711" x="8731250" y="2971800"/>
          <p14:tracePt t="57728" x="8712200" y="2971800"/>
          <p14:tracePt t="57744" x="8699500" y="2971800"/>
          <p14:tracePt t="57809" x="8693150" y="2984500"/>
          <p14:tracePt t="57822" x="8712200" y="3003550"/>
          <p14:tracePt t="57836" x="8775700" y="3035300"/>
          <p14:tracePt t="57845" x="8826500" y="3067050"/>
          <p14:tracePt t="57861" x="8915400" y="3092450"/>
          <p14:tracePt t="57877" x="9105900" y="3149600"/>
          <p14:tracePt t="57894" x="9201150" y="3155950"/>
          <p14:tracePt t="57911" x="9220200" y="3155950"/>
          <p14:tracePt t="57944" x="9239250" y="3162300"/>
          <p14:tracePt t="57961" x="9296400" y="3168650"/>
          <p14:tracePt t="57978" x="9353550" y="3175000"/>
          <p14:tracePt t="57994" x="9512300" y="3187700"/>
          <p14:tracePt t="58011" x="9632950" y="3187700"/>
          <p14:tracePt t="58027" x="9702800" y="3187700"/>
          <p14:tracePt t="58044" x="9753600" y="3187700"/>
          <p14:tracePt t="58061" x="9772650" y="3187700"/>
          <p14:tracePt t="58077" x="9785350" y="3187700"/>
          <p14:tracePt t="58111" x="9791700" y="3187700"/>
          <p14:tracePt t="58127" x="9791700" y="3162300"/>
          <p14:tracePt t="58144" x="9779000" y="3124200"/>
          <p14:tracePt t="58160" x="9721850" y="3073400"/>
          <p14:tracePt t="58177" x="9702800" y="3060700"/>
          <p14:tracePt t="58194" x="9664700" y="3048000"/>
          <p14:tracePt t="58211" x="9607550" y="3028950"/>
          <p14:tracePt t="58227" x="9493250" y="3016250"/>
          <p14:tracePt t="58244" x="9398000" y="3003550"/>
          <p14:tracePt t="58260" x="9328150" y="3003550"/>
          <p14:tracePt t="58277" x="9226550" y="2990850"/>
          <p14:tracePt t="58294" x="9175750" y="2990850"/>
          <p14:tracePt t="58310" x="9144000" y="2990850"/>
          <p14:tracePt t="58327" x="9118600" y="2984500"/>
          <p14:tracePt t="58344" x="9112250" y="2984500"/>
          <p14:tracePt t="58360" x="9099550" y="2978150"/>
          <p14:tracePt t="58377" x="9099550" y="2971800"/>
          <p14:tracePt t="58394" x="9093200" y="2971800"/>
          <p14:tracePt t="58410" x="9074150" y="2965450"/>
          <p14:tracePt t="58427" x="9055100" y="2959100"/>
          <p14:tracePt t="58444" x="9048750" y="2959100"/>
          <p14:tracePt t="58460" x="9017000" y="2946400"/>
          <p14:tracePt t="58477" x="8997950" y="2946400"/>
          <p14:tracePt t="58494" x="8978900" y="2940050"/>
          <p14:tracePt t="58511" x="8953500" y="2940050"/>
          <p14:tracePt t="58544" x="8934450" y="2940050"/>
          <p14:tracePt t="58560" x="8928100" y="2940050"/>
          <p14:tracePt t="58577" x="8921750" y="2940050"/>
          <p14:tracePt t="58594" x="8909050" y="2940050"/>
          <p14:tracePt t="58595" x="8902700" y="2940050"/>
          <p14:tracePt t="58610" x="8896350" y="2940050"/>
          <p14:tracePt t="58627" x="8877300" y="2940050"/>
          <p14:tracePt t="58644" x="8864600" y="2940050"/>
          <p14:tracePt t="58661" x="8851900" y="2940050"/>
          <p14:tracePt t="58677" x="8845550" y="2940050"/>
          <p14:tracePt t="58694" x="8839200" y="2940050"/>
          <p14:tracePt t="58710" x="8826500" y="2940050"/>
          <p14:tracePt t="58803" x="8813800" y="2940050"/>
          <p14:tracePt t="58827" x="8807450" y="2940050"/>
          <p14:tracePt t="58841" x="8801100" y="2933700"/>
          <p14:tracePt t="58867" x="8801100" y="2927350"/>
          <p14:tracePt t="59086" x="8794750" y="2927350"/>
          <p14:tracePt t="59101" x="8788400" y="2927350"/>
          <p14:tracePt t="59113" x="8782050" y="2927350"/>
          <p14:tracePt t="59127" x="8775700" y="2933700"/>
          <p14:tracePt t="59143" x="8769350" y="2940050"/>
          <p14:tracePt t="59160" x="8763000" y="2940050"/>
          <p14:tracePt t="59176" x="8756650" y="2940050"/>
          <p14:tracePt t="59193" x="8750300" y="2946400"/>
          <p14:tracePt t="59210" x="8750300" y="2952750"/>
          <p14:tracePt t="59226" x="8750300" y="2965450"/>
          <p14:tracePt t="59243" x="8750300" y="2978150"/>
          <p14:tracePt t="59260" x="8750300" y="2984500"/>
          <p14:tracePt t="59276" x="8750300" y="2990850"/>
          <p14:tracePt t="59293" x="8750300" y="3009900"/>
          <p14:tracePt t="59310" x="8750300" y="3016250"/>
          <p14:tracePt t="59343" x="8769350" y="3035300"/>
          <p14:tracePt t="59360" x="8769350" y="3041650"/>
          <p14:tracePt t="59376" x="8782050" y="3054350"/>
          <p14:tracePt t="59393" x="8794750" y="3054350"/>
          <p14:tracePt t="59410" x="8801100" y="3054350"/>
          <p14:tracePt t="59499" x="8813800" y="3054350"/>
          <p14:tracePt t="59529" x="8826500" y="3048000"/>
          <p14:tracePt t="59543" x="8826500" y="3041650"/>
          <p14:tracePt t="59556" x="8832850" y="3022600"/>
          <p14:tracePt t="59570" x="8845550" y="2997200"/>
          <p14:tracePt t="59582" x="8851900" y="2984500"/>
          <p14:tracePt t="59593" x="8858250" y="2984500"/>
          <p14:tracePt t="59595" x="8864600" y="2959100"/>
          <p14:tracePt t="59609" x="8864600" y="2952750"/>
          <p14:tracePt t="59626" x="8864600" y="2946400"/>
          <p14:tracePt t="59721" x="8870950" y="2946400"/>
          <p14:tracePt t="59735" x="8883650" y="2946400"/>
          <p14:tracePt t="59749" x="8896350" y="2952750"/>
          <p14:tracePt t="59764" x="8921750" y="2978150"/>
          <p14:tracePt t="59778" x="8928100" y="2984500"/>
          <p14:tracePt t="59793" x="8934450" y="2990850"/>
          <p14:tracePt t="59809" x="8940800" y="3009900"/>
          <p14:tracePt t="59826" x="8940800" y="3022600"/>
          <p14:tracePt t="59843" x="8940800" y="3028950"/>
          <p14:tracePt t="59859" x="8940800" y="3041650"/>
          <p14:tracePt t="59893" x="8940800" y="3060700"/>
          <p14:tracePt t="59909" x="8940800" y="3067050"/>
          <p14:tracePt t="59926" x="8940800" y="3073400"/>
          <p14:tracePt t="59943" x="8940800" y="3079750"/>
          <p14:tracePt t="60156" x="8940800" y="3086100"/>
          <p14:tracePt t="60168" x="8934450" y="3086100"/>
          <p14:tracePt t="60181" x="8915400" y="3079750"/>
          <p14:tracePt t="60193" x="8896350" y="3073400"/>
          <p14:tracePt t="60209" x="8858250" y="3067050"/>
          <p14:tracePt t="60226" x="8820150" y="3067050"/>
          <p14:tracePt t="60242" x="8794750" y="3054350"/>
          <p14:tracePt t="60259" x="8788400" y="3054350"/>
          <p14:tracePt t="60321" x="8788400" y="3048000"/>
          <p14:tracePt t="60680" x="8820150" y="3060700"/>
          <p14:tracePt t="60693" x="8839200" y="3067050"/>
          <p14:tracePt t="60709" x="8858250" y="3079750"/>
          <p14:tracePt t="60862" x="8864600" y="3079750"/>
          <p14:tracePt t="61002" x="8870950" y="3079750"/>
          <p14:tracePt t="61014" x="8877300" y="3079750"/>
          <p14:tracePt t="61026" x="8890000" y="3079750"/>
          <p14:tracePt t="61042" x="8940800" y="3098800"/>
          <p14:tracePt t="61058" x="8997950" y="3111500"/>
          <p14:tracePt t="61075" x="9036050" y="3111500"/>
          <p14:tracePt t="61092" x="9074150" y="3111500"/>
          <p14:tracePt t="61094" x="9099550" y="3111500"/>
          <p14:tracePt t="61108" x="9144000" y="3111500"/>
          <p14:tracePt t="61125" x="9194800" y="3111500"/>
          <p14:tracePt t="61142" x="9239250" y="3111500"/>
          <p14:tracePt t="61158" x="9264650" y="3105150"/>
          <p14:tracePt t="61175" x="9334500" y="3079750"/>
          <p14:tracePt t="61192" x="9385300" y="3060700"/>
          <p14:tracePt t="61208" x="9448800" y="3028950"/>
          <p14:tracePt t="61225" x="9486900" y="3009900"/>
          <p14:tracePt t="61432" x="9493250" y="3009900"/>
          <p14:tracePt t="61445" x="9505950" y="3009900"/>
          <p14:tracePt t="61460" x="9518650" y="3009900"/>
          <p14:tracePt t="61475" x="9569450" y="3022600"/>
          <p14:tracePt t="61491" x="9613900" y="3048000"/>
          <p14:tracePt t="61508" x="9683750" y="3073400"/>
          <p14:tracePt t="61525" x="9702800" y="3086100"/>
          <p14:tracePt t="61541" x="9728200" y="3086100"/>
          <p14:tracePt t="61592" x="9734550" y="3086100"/>
          <p14:tracePt t="61608" x="9734550" y="3079750"/>
          <p14:tracePt t="61668" x="9740900" y="3073400"/>
          <p14:tracePt t="61681" x="9747250" y="3073400"/>
          <p14:tracePt t="61694" x="9785350" y="3086100"/>
          <p14:tracePt t="61708" x="9874250" y="3117850"/>
          <p14:tracePt t="61725" x="9956800" y="3143250"/>
          <p14:tracePt t="61741" x="10166350" y="3194050"/>
          <p14:tracePt t="61758" x="10306050" y="3200400"/>
          <p14:tracePt t="61774" x="10407650" y="3213100"/>
          <p14:tracePt t="61792" x="10483850" y="3213100"/>
          <p14:tracePt t="61808" x="10502900" y="3213100"/>
          <p14:tracePt t="61825" x="10515600" y="3213100"/>
          <p14:tracePt t="61841" x="10521950" y="3194050"/>
          <p14:tracePt t="61858" x="10521950" y="3168650"/>
          <p14:tracePt t="61875" x="10541000" y="3130550"/>
          <p14:tracePt t="61891" x="10553700" y="3105150"/>
          <p14:tracePt t="61908" x="10572750" y="3086100"/>
          <p14:tracePt t="61925" x="10579100" y="3086100"/>
          <p14:tracePt t="61941" x="10604500" y="3079750"/>
          <p14:tracePt t="61958" x="10617200" y="3079750"/>
          <p14:tracePt t="61975" x="10648950" y="3079750"/>
          <p14:tracePt t="61991" x="10680700" y="3079750"/>
          <p14:tracePt t="62008" x="10718800" y="3079750"/>
          <p14:tracePt t="62024" x="10782300" y="3079750"/>
          <p14:tracePt t="62041" x="10871200" y="3098800"/>
          <p14:tracePt t="62058" x="10941050" y="3098800"/>
          <p14:tracePt t="62074" x="10991850" y="3105150"/>
          <p14:tracePt t="62091" x="11036300" y="3105150"/>
          <p14:tracePt t="62172" x="11042650" y="3105150"/>
          <p14:tracePt t="62184" x="11049000" y="3105150"/>
          <p14:tracePt t="62258" x="11061700" y="3105150"/>
          <p14:tracePt t="62271" x="11074400" y="3105150"/>
          <p14:tracePt t="62282" x="11087100" y="3111500"/>
          <p14:tracePt t="62294" x="11099800" y="3117850"/>
          <p14:tracePt t="62308" x="11131550" y="3136900"/>
          <p14:tracePt t="62341" x="11137900" y="3143250"/>
          <p14:tracePt t="62404" x="11137900" y="3149600"/>
          <p14:tracePt t="62416" x="11137900" y="3155950"/>
          <p14:tracePt t="62440" x="11137900" y="3168650"/>
          <p14:tracePt t="62452" x="11125200" y="3175000"/>
          <p14:tracePt t="62462" x="11112500" y="3194050"/>
          <p14:tracePt t="62474" x="11099800" y="3213100"/>
          <p14:tracePt t="62491" x="11093450" y="3225800"/>
          <p14:tracePt t="62507" x="11074400" y="3251200"/>
          <p14:tracePt t="62592" x="11068050" y="3257550"/>
          <p14:tracePt t="62612" x="11061700" y="3257550"/>
          <p14:tracePt t="62652" x="11055350" y="3263900"/>
          <p14:tracePt t="62672" x="11049000" y="3270250"/>
          <p14:tracePt t="62729" x="11042650" y="3270250"/>
          <p14:tracePt t="62741" x="11029950" y="3270250"/>
          <p14:tracePt t="62757" x="10998200" y="3270250"/>
          <p14:tracePt t="62774" x="10953750" y="3270250"/>
          <p14:tracePt t="62792" x="10712450" y="3232150"/>
          <p14:tracePt t="62807" x="10585450" y="3213100"/>
          <p14:tracePt t="62824" x="10388600" y="3200400"/>
          <p14:tracePt t="62840" x="10185400" y="3175000"/>
          <p14:tracePt t="62857" x="10077450" y="3130550"/>
          <p14:tracePt t="62874" x="10045700" y="3092450"/>
          <p14:tracePt t="62891" x="10026650" y="3073400"/>
          <p14:tracePt t="62907" x="9963150" y="3028950"/>
          <p14:tracePt t="62924" x="9772650" y="3009900"/>
          <p14:tracePt t="62941" x="9632950" y="3009900"/>
          <p14:tracePt t="62957" x="9486900" y="2997200"/>
          <p14:tracePt t="62974" x="9385300" y="2965450"/>
          <p14:tracePt t="62990" x="9182100" y="2882900"/>
          <p14:tracePt t="63007" x="8991600" y="2819400"/>
          <p14:tracePt t="63024" x="8578850" y="2692400"/>
          <p14:tracePt t="63040" x="8064500" y="2641600"/>
          <p14:tracePt t="63057" x="7753350" y="2641600"/>
          <p14:tracePt t="63074" x="7404100" y="2622550"/>
          <p14:tracePt t="63090" x="7175500" y="2571750"/>
          <p14:tracePt t="63107" x="7073900" y="2527300"/>
          <p14:tracePt t="63124" x="6940550" y="2457450"/>
          <p14:tracePt t="63140" x="6794500" y="2419350"/>
          <p14:tracePt t="63157" x="6686550" y="2413000"/>
          <p14:tracePt t="63174" x="6642100" y="2413000"/>
          <p14:tracePt t="63190" x="6591300" y="2413000"/>
          <p14:tracePt t="63207" x="6527800" y="2393950"/>
          <p14:tracePt t="63223" x="6483350" y="2393950"/>
          <p14:tracePt t="63240" x="6438900" y="2393950"/>
          <p14:tracePt t="63257" x="6394450" y="2393950"/>
          <p14:tracePt t="63274" x="6337300" y="2393950"/>
          <p14:tracePt t="63290" x="6299200" y="2393950"/>
          <p14:tracePt t="63307" x="6273800" y="2393950"/>
          <p14:tracePt t="63323" x="6248400" y="2393950"/>
          <p14:tracePt t="63438" x="6248400" y="2400300"/>
          <p14:tracePt t="63452" x="6254750" y="2406650"/>
          <p14:tracePt t="63467" x="6267450" y="2425700"/>
          <p14:tracePt t="63483" x="6273800" y="2425700"/>
          <p14:tracePt t="63584" x="6280150" y="2425700"/>
          <p14:tracePt t="63610" x="6311900" y="2438400"/>
          <p14:tracePt t="63624" x="6324600" y="2438400"/>
          <p14:tracePt t="63640" x="6394450" y="2476500"/>
          <p14:tracePt t="63657" x="6413500" y="2501900"/>
          <p14:tracePt t="63674" x="6432550" y="2514600"/>
          <p14:tracePt t="63690" x="6445250" y="2546350"/>
          <p14:tracePt t="63726" x="6445250" y="2552700"/>
          <p14:tracePt t="63740" x="6451600" y="2552700"/>
          <p14:tracePt t="63756" x="6464300" y="2571750"/>
          <p14:tracePt t="63773" x="6489700" y="2603500"/>
          <p14:tracePt t="63790" x="6546850" y="2622550"/>
          <p14:tracePt t="63806" x="6635750" y="2628900"/>
          <p14:tracePt t="63823" x="6711950" y="2628900"/>
          <p14:tracePt t="63840" x="6800850" y="2628900"/>
          <p14:tracePt t="63857" x="6858000" y="2628900"/>
          <p14:tracePt t="63873" x="6896100" y="2628900"/>
          <p14:tracePt t="63890" x="6934200" y="2628900"/>
          <p14:tracePt t="63907" x="6953250" y="2628900"/>
          <p14:tracePt t="63923" x="6997700" y="2590800"/>
          <p14:tracePt t="63939" x="7023100" y="2565400"/>
          <p14:tracePt t="63956" x="7048500" y="2565400"/>
          <p14:tracePt t="63973" x="7080250" y="2527300"/>
          <p14:tracePt t="63990" x="7086600" y="2520950"/>
          <p14:tracePt t="64006" x="7099300" y="2501900"/>
          <p14:tracePt t="64024" x="7105650" y="2495550"/>
          <p14:tracePt t="64040" x="7112000" y="2489200"/>
          <p14:tracePt t="64073" x="7112000" y="2476500"/>
          <p14:tracePt t="64090" x="7112000" y="2451100"/>
          <p14:tracePt t="64106" x="7112000" y="2438400"/>
          <p14:tracePt t="64123" x="7112000" y="2419350"/>
          <p14:tracePt t="64140" x="7112000" y="2406650"/>
          <p14:tracePt t="64157" x="7105650" y="2400300"/>
          <p14:tracePt t="64174" x="7092950" y="2393950"/>
          <p14:tracePt t="64190" x="7080250" y="2381250"/>
          <p14:tracePt t="64206" x="7054850" y="2374900"/>
          <p14:tracePt t="64223" x="7054850" y="2368550"/>
          <p14:tracePt t="64286" x="7048500" y="2368550"/>
          <p14:tracePt t="64302" x="7035800" y="2368550"/>
          <p14:tracePt t="64317" x="7029450" y="2362200"/>
          <p14:tracePt t="64332" x="7016750" y="2355850"/>
          <p14:tracePt t="64347" x="7010400" y="2349500"/>
          <p14:tracePt t="64356" x="7004050" y="2343150"/>
          <p14:tracePt t="64373" x="6991350" y="2343150"/>
          <p14:tracePt t="64389" x="6972300" y="2317750"/>
          <p14:tracePt t="64406" x="6965950" y="2317750"/>
          <p14:tracePt t="64439" x="6959600" y="2311400"/>
          <p14:tracePt t="64502" x="6959600" y="2305050"/>
          <p14:tracePt t="64544" x="6959600" y="2286000"/>
          <p14:tracePt t="64564" x="6959600" y="2279650"/>
          <p14:tracePt t="64588" x="6959600" y="2273300"/>
          <p14:tracePt t="64922" x="6953250" y="2266950"/>
          <p14:tracePt t="64988" x="6953250" y="2279650"/>
          <p14:tracePt t="65003" x="6953250" y="2286000"/>
          <p14:tracePt t="65016" x="6953250" y="2298700"/>
          <p14:tracePt t="65048" x="6953250" y="2305050"/>
          <p14:tracePt t="65091" x="6953250" y="2324100"/>
          <p14:tracePt t="65119" x="6953250" y="2336800"/>
          <p14:tracePt t="65134" x="6953250" y="2349500"/>
          <p14:tracePt t="65164" x="6953250" y="2355850"/>
          <p14:tracePt t="65179" x="6953250" y="2368550"/>
          <p14:tracePt t="65193" x="6959600" y="2387600"/>
          <p14:tracePt t="65208" x="6965950" y="2400300"/>
          <p14:tracePt t="65239" x="6972300" y="2413000"/>
          <p14:tracePt t="65304" x="6972300" y="2419350"/>
          <p14:tracePt t="65330" x="6972300" y="2432050"/>
          <p14:tracePt t="65376" x="6972300" y="2438400"/>
          <p14:tracePt t="65410" x="6978650" y="2451100"/>
          <p14:tracePt t="65652" x="6972300" y="2451100"/>
          <p14:tracePt t="65667" x="6972300" y="2444750"/>
          <p14:tracePt t="65680" x="6972300" y="2438400"/>
          <p14:tracePt t="65694" x="6972300" y="2413000"/>
          <p14:tracePt t="65705" x="6972300" y="2393950"/>
          <p14:tracePt t="65722" x="6972300" y="2368550"/>
          <p14:tracePt t="65738" x="6972300" y="2349500"/>
          <p14:tracePt t="65755" x="6972300" y="2343150"/>
          <p14:tracePt t="65788" x="6965950" y="2330450"/>
          <p14:tracePt t="65805" x="6965950" y="2317750"/>
          <p14:tracePt t="65838" x="6965950" y="2305050"/>
          <p14:tracePt t="65864" x="6959600" y="2292350"/>
          <p14:tracePt t="65981" x="6953250" y="2286000"/>
          <p14:tracePt t="66001" x="6946900" y="2286000"/>
          <p14:tracePt t="66021" x="6940550" y="2298700"/>
          <p14:tracePt t="66034" x="6934200" y="2305050"/>
          <p14:tracePt t="66048" x="6921500" y="2330450"/>
          <p14:tracePt t="66063" x="6915150" y="2343150"/>
          <p14:tracePt t="66071" x="6915150" y="2349500"/>
          <p14:tracePt t="66088" x="6915150" y="2381250"/>
          <p14:tracePt t="66105" x="6915150" y="2400300"/>
          <p14:tracePt t="66121" x="6915150" y="2419350"/>
          <p14:tracePt t="66138" x="6921500" y="2425700"/>
          <p14:tracePt t="66155" x="6921500" y="2432050"/>
          <p14:tracePt t="66172" x="6921500" y="2444750"/>
          <p14:tracePt t="66188" x="6934200" y="2463800"/>
          <p14:tracePt t="66205" x="6946900" y="2470150"/>
          <p14:tracePt t="66221" x="6953250" y="2476500"/>
          <p14:tracePt t="66238" x="6965950" y="2495550"/>
          <p14:tracePt t="66271" x="6972300" y="2508250"/>
          <p14:tracePt t="66288" x="6985000" y="2508250"/>
          <p14:tracePt t="66305" x="6997700" y="2527300"/>
          <p14:tracePt t="66321" x="7004050" y="2527300"/>
          <p14:tracePt t="66355" x="7010400" y="2527300"/>
          <p14:tracePt t="66435" x="7016750" y="2527300"/>
          <p14:tracePt t="66465" x="7023100" y="2520950"/>
          <p14:tracePt t="66501" x="7023100" y="2508250"/>
          <p14:tracePt t="66514" x="7029450" y="2501900"/>
          <p14:tracePt t="66531" x="7035800" y="2501900"/>
          <p14:tracePt t="66545" x="7048500" y="2501900"/>
          <p14:tracePt t="66559" x="7092950" y="2495550"/>
          <p14:tracePt t="66573" x="7175500" y="2482850"/>
          <p14:tracePt t="66588" x="7283450" y="2470150"/>
          <p14:tracePt t="66605" x="7410450" y="2444750"/>
          <p14:tracePt t="66621" x="7512050" y="2432050"/>
          <p14:tracePt t="66638" x="7683500" y="2406650"/>
          <p14:tracePt t="66654" x="7772400" y="2374900"/>
          <p14:tracePt t="66671" x="7810500" y="2368550"/>
          <p14:tracePt t="66688" x="7823200" y="2368550"/>
          <p14:tracePt t="66722" x="7829550" y="2355850"/>
          <p14:tracePt t="66738" x="7835900" y="2355850"/>
          <p14:tracePt t="66754" x="7854950" y="2355850"/>
          <p14:tracePt t="66771" x="7854950" y="2349500"/>
          <p14:tracePt t="66788" x="7880350" y="2330450"/>
          <p14:tracePt t="66805" x="7912100" y="2311400"/>
          <p14:tracePt t="66838" x="7918450" y="2305050"/>
          <p14:tracePt t="66915" x="7924800" y="2298700"/>
          <p14:tracePt t="66971" x="7918450" y="2298700"/>
          <p14:tracePt t="66985" x="7912100" y="2298700"/>
          <p14:tracePt t="66998" x="7905750" y="2298700"/>
          <p14:tracePt t="67011" x="7899400" y="2298700"/>
          <p14:tracePt t="67024" x="7893050" y="2298700"/>
          <p14:tracePt t="67038" x="7886700" y="2298700"/>
          <p14:tracePt t="67054" x="7880350" y="2298700"/>
          <p14:tracePt t="67071" x="7854950" y="2298700"/>
          <p14:tracePt t="67104" x="7835900" y="2298700"/>
          <p14:tracePt t="67121" x="7829550" y="2298700"/>
          <p14:tracePt t="67207" x="7835900" y="2311400"/>
          <p14:tracePt t="67221" x="7848600" y="2317750"/>
          <p14:tracePt t="67237" x="7861300" y="2330450"/>
          <p14:tracePt t="67254" x="7886700" y="2343150"/>
          <p14:tracePt t="67271" x="7893050" y="2349500"/>
          <p14:tracePt t="67287" x="7924800" y="2381250"/>
          <p14:tracePt t="67304" x="7931150" y="2387600"/>
          <p14:tracePt t="67338" x="7937500" y="2393950"/>
          <p14:tracePt t="67354" x="7943850" y="2419350"/>
          <p14:tracePt t="67387" x="7943850" y="2438400"/>
          <p14:tracePt t="67404" x="7943850" y="2444750"/>
          <p14:tracePt t="67421" x="7943850" y="2457450"/>
          <p14:tracePt t="67437" x="7943850" y="2463800"/>
          <p14:tracePt t="67454" x="7943850" y="2470150"/>
          <p14:tracePt t="67488" x="7943850" y="2476500"/>
          <p14:tracePt t="67504" x="7943850" y="2482850"/>
          <p14:tracePt t="67530" x="7937500" y="2489200"/>
          <p14:tracePt t="67595" x="7931150" y="2489200"/>
          <p14:tracePt t="67707" x="7931150" y="2495550"/>
          <p14:tracePt t="67727" x="7937500" y="2495550"/>
          <p14:tracePt t="67742" x="7956550" y="2457450"/>
          <p14:tracePt t="67754" x="7975600" y="2438400"/>
          <p14:tracePt t="67770" x="7975600" y="2432050"/>
          <p14:tracePt t="67787" x="7988300" y="2406650"/>
          <p14:tracePt t="67804" x="7988300" y="2387600"/>
          <p14:tracePt t="67820" x="7988300" y="2368550"/>
          <p14:tracePt t="67837" x="7988300" y="2336800"/>
          <p14:tracePt t="67854" x="7988300" y="2330450"/>
          <p14:tracePt t="67887" x="7988300" y="2324100"/>
          <p14:tracePt t="67904" x="7981950" y="2317750"/>
          <p14:tracePt t="67920" x="7981950" y="2305050"/>
          <p14:tracePt t="67937" x="7969250" y="2292350"/>
          <p14:tracePt t="68131" x="7962900" y="2292350"/>
          <p14:tracePt t="68155" x="7950200" y="2292350"/>
          <p14:tracePt t="68170" x="7943850" y="2292350"/>
          <p14:tracePt t="68184" x="7943850" y="2317750"/>
          <p14:tracePt t="68199" x="7943850" y="2324100"/>
          <p14:tracePt t="68214" x="7943850" y="2355850"/>
          <p14:tracePt t="68225" x="7943850" y="2374900"/>
          <p14:tracePt t="68237" x="7943850" y="2381250"/>
          <p14:tracePt t="68253" x="7943850" y="2387600"/>
          <p14:tracePt t="68270" x="7943850" y="2400300"/>
          <p14:tracePt t="68287" x="7931150" y="2419350"/>
          <p14:tracePt t="68303" x="7931150" y="2425700"/>
          <p14:tracePt t="68320" x="7918450" y="2432050"/>
          <p14:tracePt t="68337" x="7912100" y="2438400"/>
          <p14:tracePt t="68370" x="7905750" y="2444750"/>
          <p14:tracePt t="68629" x="7899400" y="2457450"/>
          <p14:tracePt t="68645" x="7874000" y="2463800"/>
          <p14:tracePt t="68659" x="7816850" y="2470150"/>
          <p14:tracePt t="68672" x="7797800" y="2476500"/>
          <p14:tracePt t="68686" x="7715250" y="2489200"/>
          <p14:tracePt t="68703" x="7645400" y="2501900"/>
          <p14:tracePt t="68720" x="7600950" y="2520950"/>
          <p14:tracePt t="68736" x="7543800" y="2533650"/>
          <p14:tracePt t="68753" x="7499350" y="2533650"/>
          <p14:tracePt t="68770" x="7461250" y="2533650"/>
          <p14:tracePt t="68786" x="7410450" y="2520950"/>
          <p14:tracePt t="68803" x="7353300" y="2508250"/>
          <p14:tracePt t="68820" x="7289800" y="2501900"/>
          <p14:tracePt t="68836" x="7283450" y="2501900"/>
          <p14:tracePt t="68902" x="7277100" y="2501900"/>
          <p14:tracePt t="68927" x="7296150" y="2527300"/>
          <p14:tracePt t="68941" x="7334250" y="2552700"/>
          <p14:tracePt t="68956" x="7378700" y="2584450"/>
          <p14:tracePt t="68970" x="7404100" y="2584450"/>
          <p14:tracePt t="68986" x="7410450" y="2590800"/>
          <p14:tracePt t="69020" x="7416800" y="2590800"/>
          <p14:tracePt t="69036" x="7423150" y="2590800"/>
          <p14:tracePt t="69053" x="7429500" y="2590800"/>
          <p14:tracePt t="69070" x="7429500" y="2578100"/>
          <p14:tracePt t="69086" x="7429500" y="2571750"/>
          <p14:tracePt t="69103" x="7429500" y="2559050"/>
          <p14:tracePt t="69136" x="7429500" y="2540000"/>
          <p14:tracePt t="69325" x="7429500" y="2546350"/>
          <p14:tracePt t="69340" x="7448550" y="2559050"/>
          <p14:tracePt t="69353" x="7518400" y="2597150"/>
          <p14:tracePt t="69370" x="7727950" y="2692400"/>
          <p14:tracePt t="69386" x="7905750" y="2724150"/>
          <p14:tracePt t="69408" x="8115300" y="2781300"/>
          <p14:tracePt t="69430" x="8362950" y="2825750"/>
          <p14:tracePt t="69451" x="8464550" y="2832100"/>
          <p14:tracePt t="69473" x="8470900" y="2838450"/>
          <p14:tracePt t="69513" x="8477250" y="2838450"/>
          <p14:tracePt t="69531" x="8489950" y="2851150"/>
          <p14:tracePt t="69566" x="8489950" y="2857500"/>
          <p14:tracePt t="69582" x="8489950" y="2870200"/>
          <p14:tracePt t="69619" x="8489950" y="2876550"/>
          <p14:tracePt t="69637" x="8489950" y="2882900"/>
          <p14:tracePt t="69653" x="8502650" y="2895600"/>
          <p14:tracePt t="69669" x="8509000" y="2908300"/>
          <p14:tracePt t="69686" x="8509000" y="2914650"/>
          <p14:tracePt t="69789" x="8483600" y="2901950"/>
          <p14:tracePt t="69802" x="8470900" y="2895600"/>
          <p14:tracePt t="69819" x="8426450" y="2876550"/>
          <p14:tracePt t="69836" x="8375650" y="2844800"/>
          <p14:tracePt t="69852" x="8312150" y="2800350"/>
          <p14:tracePt t="69869" x="8229600" y="2749550"/>
          <p14:tracePt t="69886" x="7931150" y="2578100"/>
          <p14:tracePt t="69902" x="7753350" y="2508250"/>
          <p14:tracePt t="69919" x="7448550" y="2413000"/>
          <p14:tracePt t="69935" x="6750050" y="2305050"/>
          <p14:tracePt t="69953" x="6419850" y="2260600"/>
          <p14:tracePt t="69971" x="6165850" y="2222500"/>
          <p14:tracePt t="69985" x="6007100" y="2184400"/>
          <p14:tracePt t="70002" x="5708650" y="2101850"/>
          <p14:tracePt t="70019" x="5454650" y="2019300"/>
          <p14:tracePt t="70035" x="5226050" y="1974850"/>
          <p14:tracePt t="70052" x="5067300" y="1936750"/>
          <p14:tracePt t="70069" x="4946650" y="1924050"/>
          <p14:tracePt t="70085" x="4781550" y="1898650"/>
          <p14:tracePt t="70103" x="4616450" y="1854200"/>
          <p14:tracePt t="70119" x="4445000" y="1809750"/>
          <p14:tracePt t="70136" x="4241800" y="1784350"/>
          <p14:tracePt t="70153" x="3949700" y="1758950"/>
          <p14:tracePt t="70169" x="3759200" y="1758950"/>
          <p14:tracePt t="70186" x="3625850" y="1739900"/>
          <p14:tracePt t="70202" x="3460750" y="1720850"/>
          <p14:tracePt t="70219" x="3136900" y="1657350"/>
          <p14:tracePt t="70236" x="2863850" y="1612900"/>
          <p14:tracePt t="70252" x="2597150" y="1574800"/>
          <p14:tracePt t="70269" x="2406650" y="1568450"/>
          <p14:tracePt t="70286" x="2038350" y="1568450"/>
          <p14:tracePt t="70302" x="1822450" y="1568450"/>
          <p14:tracePt t="70319" x="1663700" y="1568450"/>
          <p14:tracePt t="70336" x="1517650" y="1568450"/>
          <p14:tracePt t="70352" x="1428750" y="1568450"/>
          <p14:tracePt t="70369" x="1187450" y="1568450"/>
          <p14:tracePt t="70385" x="1092200" y="1568450"/>
          <p14:tracePt t="70402" x="1009650" y="1568450"/>
          <p14:tracePt t="70419" x="946150" y="1574800"/>
          <p14:tracePt t="70436" x="863600" y="1587500"/>
          <p14:tracePt t="70452" x="806450" y="1593850"/>
          <p14:tracePt t="70469" x="749300" y="1593850"/>
          <p14:tracePt t="70485" x="685800" y="1600200"/>
          <p14:tracePt t="70502" x="641350" y="1606550"/>
          <p14:tracePt t="70519" x="615950" y="1612900"/>
          <p14:tracePt t="70535" x="596900" y="1631950"/>
          <p14:tracePt t="70552" x="590550" y="1631950"/>
          <p14:tracePt t="70569" x="571500" y="1657350"/>
          <p14:tracePt t="70585" x="565150" y="1682750"/>
          <p14:tracePt t="70602" x="558800" y="1733550"/>
          <p14:tracePt t="70619" x="558800" y="1797050"/>
          <p14:tracePt t="70635" x="558800" y="1835150"/>
          <p14:tracePt t="70652" x="596900" y="1911350"/>
          <p14:tracePt t="70669" x="628650" y="1943100"/>
          <p14:tracePt t="70733" x="641350" y="1955800"/>
          <p14:tracePt t="70743" x="647700" y="1962150"/>
          <p14:tracePt t="70752" x="660400" y="1968500"/>
          <p14:tracePt t="70769" x="685800" y="1981200"/>
          <p14:tracePt t="70785" x="749300" y="2025650"/>
          <p14:tracePt t="70802" x="768350" y="2038350"/>
          <p14:tracePt t="70818" x="781050" y="2044700"/>
          <p14:tracePt t="70835" x="806450" y="2063750"/>
          <p14:tracePt t="70852" x="819150" y="2076450"/>
          <p14:tracePt t="70869" x="850900" y="2095500"/>
          <p14:tracePt t="70885" x="882650" y="2108200"/>
          <p14:tracePt t="70902" x="933450" y="2120900"/>
          <p14:tracePt t="70918" x="952500" y="2127250"/>
          <p14:tracePt t="70935" x="1016000" y="2152650"/>
          <p14:tracePt t="70952" x="1041400" y="2178050"/>
          <p14:tracePt t="70968" x="1098550" y="2190750"/>
          <p14:tracePt t="70985" x="1225550" y="2241550"/>
          <p14:tracePt t="71002" x="1301750" y="2254250"/>
          <p14:tracePt t="71018" x="1365250" y="2254250"/>
          <p14:tracePt t="71035" x="1384300" y="2260600"/>
          <p14:tracePt t="71052" x="1460500" y="2273300"/>
          <p14:tracePt t="71068" x="1536700" y="2273300"/>
          <p14:tracePt t="71085" x="1625600" y="2273300"/>
          <p14:tracePt t="71102" x="1714500" y="2273300"/>
          <p14:tracePt t="71118" x="1778000" y="2273300"/>
          <p14:tracePt t="71135" x="1879600" y="2273300"/>
          <p14:tracePt t="71152" x="1962150" y="2273300"/>
          <p14:tracePt t="71168" x="2012950" y="2273300"/>
          <p14:tracePt t="71185" x="2044700" y="2273300"/>
          <p14:tracePt t="71201" x="2146300" y="2273300"/>
          <p14:tracePt t="71218" x="2203450" y="2266950"/>
          <p14:tracePt t="71235" x="2279650" y="2260600"/>
          <p14:tracePt t="71251" x="2336800" y="2247900"/>
          <p14:tracePt t="71268" x="2444750" y="2235200"/>
          <p14:tracePt t="71285" x="2495550" y="2222500"/>
          <p14:tracePt t="71301" x="2508250" y="2222500"/>
          <p14:tracePt t="71318" x="2514600" y="2216150"/>
          <p14:tracePt t="71351" x="2520950" y="2209800"/>
          <p14:tracePt t="71368" x="2527300" y="2203450"/>
          <p14:tracePt t="71385" x="2533650" y="2184400"/>
          <p14:tracePt t="71401" x="2540000" y="2178050"/>
          <p14:tracePt t="71419" x="2559050" y="2159000"/>
          <p14:tracePt t="71435" x="2565400" y="2152650"/>
          <p14:tracePt t="71451" x="2578100" y="2139950"/>
          <p14:tracePt t="71468" x="2590800" y="2133600"/>
          <p14:tracePt t="71485" x="2597150" y="2133600"/>
          <p14:tracePt t="71501" x="2603500" y="2127250"/>
          <p14:tracePt t="71519" x="2603500" y="2114550"/>
          <p14:tracePt t="71535" x="2603500" y="2089150"/>
          <p14:tracePt t="71551" x="2603500" y="2076450"/>
          <p14:tracePt t="71568" x="2603500" y="2057400"/>
          <p14:tracePt t="71585" x="2603500" y="2051050"/>
          <p14:tracePt t="71601" x="2597150" y="2044700"/>
          <p14:tracePt t="71618" x="2590800" y="2032000"/>
          <p14:tracePt t="71635" x="2552700" y="2012950"/>
          <p14:tracePt t="71651" x="2540000" y="2012950"/>
          <p14:tracePt t="71668" x="2489200" y="1987550"/>
          <p14:tracePt t="71685" x="2425700" y="1968500"/>
          <p14:tracePt t="71701" x="2286000" y="1949450"/>
          <p14:tracePt t="71718" x="2241550" y="1936750"/>
          <p14:tracePt t="71734" x="2184400" y="1911350"/>
          <p14:tracePt t="71751" x="2038350" y="1879600"/>
          <p14:tracePt t="71768" x="1943100" y="1866900"/>
          <p14:tracePt t="71784" x="1847850" y="1860550"/>
          <p14:tracePt t="71801" x="1778000" y="1860550"/>
          <p14:tracePt t="71818" x="1657350" y="1854200"/>
          <p14:tracePt t="71835" x="1562100" y="1841500"/>
          <p14:tracePt t="71851" x="1479550" y="1841500"/>
          <p14:tracePt t="71868" x="1384300" y="1841500"/>
          <p14:tracePt t="71884" x="1339850" y="1841500"/>
          <p14:tracePt t="71901" x="1301750" y="1841500"/>
          <p14:tracePt t="71918" x="1263650" y="1841500"/>
          <p14:tracePt t="71934" x="1225550" y="1841500"/>
          <p14:tracePt t="71951" x="1200150" y="1841500"/>
          <p14:tracePt t="71968" x="1181100" y="1841500"/>
          <p14:tracePt t="71984" x="1092200" y="1841500"/>
          <p14:tracePt t="72001" x="1066800" y="1841500"/>
          <p14:tracePt t="72018" x="1035050" y="1841500"/>
          <p14:tracePt t="72035" x="1009650" y="1841500"/>
          <p14:tracePt t="72051" x="1003300" y="1841500"/>
          <p14:tracePt t="72084" x="996950" y="1841500"/>
          <p14:tracePt t="72101" x="990600" y="1841500"/>
          <p14:tracePt t="72117" x="977900" y="1860550"/>
          <p14:tracePt t="72134" x="977900" y="1866900"/>
          <p14:tracePt t="72152" x="952500" y="1905000"/>
          <p14:tracePt t="72168" x="946150" y="1924050"/>
          <p14:tracePt t="72235" x="946150" y="1930400"/>
          <p14:tracePt t="72246" x="946150" y="1949450"/>
          <p14:tracePt t="72261" x="946150" y="1955800"/>
          <p14:tracePt t="72268" x="946150" y="1962150"/>
          <p14:tracePt t="72284" x="946150" y="1981200"/>
          <p14:tracePt t="72301" x="965200" y="2006600"/>
          <p14:tracePt t="72317" x="971550" y="2019300"/>
          <p14:tracePt t="72334" x="977900" y="2019300"/>
          <p14:tracePt t="72351" x="977900" y="2025650"/>
          <p14:tracePt t="72405" x="990600" y="2038350"/>
          <p14:tracePt t="72413" x="1009650" y="2051050"/>
          <p14:tracePt t="72427" x="1028700" y="2070100"/>
          <p14:tracePt t="72437" x="1047750" y="2076450"/>
          <p14:tracePt t="72451" x="1060450" y="2076450"/>
          <p14:tracePt t="72467" x="1123950" y="2114550"/>
          <p14:tracePt t="72484" x="1181100" y="2127250"/>
          <p14:tracePt t="72501" x="1206500" y="2146300"/>
          <p14:tracePt t="72517" x="1276350" y="2152650"/>
          <p14:tracePt t="72534" x="1339850" y="2165350"/>
          <p14:tracePt t="72551" x="1409700" y="2171700"/>
          <p14:tracePt t="72567" x="1441450" y="2178050"/>
          <p14:tracePt t="72584" x="1517650" y="2184400"/>
          <p14:tracePt t="72601" x="1543050" y="2184400"/>
          <p14:tracePt t="72617" x="1555750" y="2190750"/>
          <p14:tracePt t="72634" x="1581150" y="2203450"/>
          <p14:tracePt t="72651" x="1600200" y="2209800"/>
          <p14:tracePt t="72667" x="1644650" y="2209800"/>
          <p14:tracePt t="72684" x="1714500" y="2222500"/>
          <p14:tracePt t="72700" x="1790700" y="2222500"/>
          <p14:tracePt t="72717" x="1866900" y="2222500"/>
          <p14:tracePt t="72734" x="1924050" y="2228850"/>
          <p14:tracePt t="72751" x="2044700" y="2228850"/>
          <p14:tracePt t="72767" x="2070100" y="2228850"/>
          <p14:tracePt t="72784" x="2114550" y="2228850"/>
          <p14:tracePt t="72801" x="2190750" y="2228850"/>
          <p14:tracePt t="72817" x="2260600" y="2228850"/>
          <p14:tracePt t="72834" x="2298700" y="2228850"/>
          <p14:tracePt t="72850" x="2330450" y="2228850"/>
          <p14:tracePt t="72867" x="2374900" y="2228850"/>
          <p14:tracePt t="72884" x="2413000" y="2228850"/>
          <p14:tracePt t="72900" x="2451100" y="2228850"/>
          <p14:tracePt t="72917" x="2508250" y="2228850"/>
          <p14:tracePt t="72934" x="2565400" y="2228850"/>
          <p14:tracePt t="72950" x="2622550" y="2228850"/>
          <p14:tracePt t="72967" x="2667000" y="2228850"/>
          <p14:tracePt t="72984" x="2673350" y="2228850"/>
          <p14:tracePt t="73000" x="2679700" y="2222500"/>
          <p14:tracePt t="73034" x="2692400" y="2203450"/>
          <p14:tracePt t="73050" x="2698750" y="2203450"/>
          <p14:tracePt t="73067" x="2705100" y="2197100"/>
          <p14:tracePt t="73083" x="2711450" y="2190750"/>
          <p14:tracePt t="73144" x="2711450" y="2184400"/>
          <p14:tracePt t="73153" x="2711450" y="2165350"/>
          <p14:tracePt t="73164" x="2711450" y="2159000"/>
          <p14:tracePt t="73176" x="2711450" y="2146300"/>
          <p14:tracePt t="73183" x="2705100" y="2133600"/>
          <p14:tracePt t="73200" x="2698750" y="2108200"/>
          <p14:tracePt t="73217" x="2679700" y="2101850"/>
          <p14:tracePt t="73233" x="2667000" y="2089150"/>
          <p14:tracePt t="73250" x="2635250" y="2070100"/>
          <p14:tracePt t="73267" x="2628900" y="2070100"/>
          <p14:tracePt t="73283" x="2597150" y="2051050"/>
          <p14:tracePt t="73300" x="2571750" y="2044700"/>
          <p14:tracePt t="73316" x="2470150" y="2019300"/>
          <p14:tracePt t="73333" x="2413000" y="2012950"/>
          <p14:tracePt t="73350" x="2336800" y="2006600"/>
          <p14:tracePt t="73367" x="2171700" y="1981200"/>
          <p14:tracePt t="73384" x="2057400" y="1981200"/>
          <p14:tracePt t="73400" x="1949450" y="1974850"/>
          <p14:tracePt t="73417" x="1879600" y="1974850"/>
          <p14:tracePt t="73433" x="1784350" y="1955800"/>
          <p14:tracePt t="73450" x="1739900" y="1955800"/>
          <p14:tracePt t="73467" x="1689100" y="1955800"/>
          <p14:tracePt t="73483" x="1657350" y="1955800"/>
          <p14:tracePt t="73500" x="1625600" y="1955800"/>
          <p14:tracePt t="73517" x="1562100" y="1949450"/>
          <p14:tracePt t="73533" x="1530350" y="1949450"/>
          <p14:tracePt t="73550" x="1460500" y="1936750"/>
          <p14:tracePt t="73567" x="1352550" y="1936750"/>
          <p14:tracePt t="73583" x="1295400" y="1936750"/>
          <p14:tracePt t="73600" x="1244600" y="1936750"/>
          <p14:tracePt t="73616" x="1219200" y="1936750"/>
          <p14:tracePt t="73633" x="1168400" y="1936750"/>
          <p14:tracePt t="73650" x="1143000" y="1936750"/>
          <p14:tracePt t="73666" x="1117600" y="1936750"/>
          <p14:tracePt t="73683" x="1098550" y="1955800"/>
          <p14:tracePt t="73700" x="1073150" y="1968500"/>
          <p14:tracePt t="73716" x="1060450" y="1968500"/>
          <p14:tracePt t="73733" x="1035050" y="1974850"/>
          <p14:tracePt t="73750" x="1028700" y="1974850"/>
          <p14:tracePt t="73766" x="1016000" y="1974850"/>
          <p14:tracePt t="73860" x="1009650" y="1981200"/>
          <p14:tracePt t="75577" x="1009650" y="1993900"/>
          <p14:tracePt t="75586" x="1016000" y="2000250"/>
          <p14:tracePt t="75592" x="1028700" y="2006600"/>
          <p14:tracePt t="75602" x="1041400" y="2019300"/>
          <p14:tracePt t="75615" x="1054100" y="2032000"/>
          <p14:tracePt t="75632" x="1098550" y="2076450"/>
          <p14:tracePt t="75648" x="1123950" y="2108200"/>
          <p14:tracePt t="75665" x="1149350" y="2120900"/>
          <p14:tracePt t="75682" x="1162050" y="2127250"/>
          <p14:tracePt t="75698" x="1187450" y="2133600"/>
          <p14:tracePt t="75715" x="1206500" y="2159000"/>
          <p14:tracePt t="75732" x="1257300" y="2165350"/>
          <p14:tracePt t="75748" x="1327150" y="2184400"/>
          <p14:tracePt t="75765" x="1403350" y="2190750"/>
          <p14:tracePt t="75782" x="1492250" y="2203450"/>
          <p14:tracePt t="75798" x="1568450" y="2203450"/>
          <p14:tracePt t="75815" x="1651000" y="2203450"/>
          <p14:tracePt t="75832" x="1746250" y="2203450"/>
          <p14:tracePt t="75848" x="1816100" y="2203450"/>
          <p14:tracePt t="75865" x="1835150" y="2203450"/>
          <p14:tracePt t="75882" x="1866900" y="2197100"/>
          <p14:tracePt t="75898" x="1911350" y="2190750"/>
          <p14:tracePt t="75915" x="1930400" y="2184400"/>
          <p14:tracePt t="75931" x="1968500" y="2184400"/>
          <p14:tracePt t="75948" x="1993900" y="2184400"/>
          <p14:tracePt t="75965" x="2057400" y="2184400"/>
          <p14:tracePt t="75981" x="2108200" y="2184400"/>
          <p14:tracePt t="75998" x="2127250" y="2184400"/>
          <p14:tracePt t="76015" x="2184400" y="2184400"/>
          <p14:tracePt t="76031" x="2241550" y="2184400"/>
          <p14:tracePt t="76048" x="2273300" y="2178050"/>
          <p14:tracePt t="76065" x="2292350" y="2159000"/>
          <p14:tracePt t="76081" x="2317750" y="2152650"/>
          <p14:tracePt t="76098" x="2349500" y="2146300"/>
          <p14:tracePt t="76102" x="2362200" y="2146300"/>
          <p14:tracePt t="76115" x="2387600" y="2146300"/>
          <p14:tracePt t="76131" x="2406650" y="2139950"/>
          <p14:tracePt t="76148" x="2413000" y="2139950"/>
          <p14:tracePt t="81519" x="2419350" y="2139950"/>
          <p14:tracePt t="82613" x="2432050" y="2139950"/>
          <p14:tracePt t="82617" x="2438400" y="2139950"/>
          <p14:tracePt t="82629" x="2470150" y="2139950"/>
          <p14:tracePt t="82643" x="2514600" y="2139950"/>
          <p14:tracePt t="82660" x="2533650" y="2139950"/>
          <p14:tracePt t="82677" x="2540000" y="2139950"/>
          <p14:tracePt t="82710" x="2559050" y="2139950"/>
          <p14:tracePt t="82727" x="2578100" y="2152650"/>
          <p14:tracePt t="82743" x="2590800" y="2165350"/>
          <p14:tracePt t="82760" x="2635250" y="2178050"/>
          <p14:tracePt t="82777" x="2686050" y="2190750"/>
          <p14:tracePt t="82794" x="2724150" y="2216150"/>
          <p14:tracePt t="82810" x="2768600" y="2247900"/>
          <p14:tracePt t="82827" x="2774950" y="2260600"/>
          <p14:tracePt t="82843" x="2781300" y="2260600"/>
          <p14:tracePt t="83243" x="2787650" y="2260600"/>
          <p14:tracePt t="83253" x="2800350" y="2260600"/>
          <p14:tracePt t="83263" x="2851150" y="2298700"/>
          <p14:tracePt t="83277" x="2863850" y="2305050"/>
          <p14:tracePt t="83293" x="3105150" y="2438400"/>
          <p14:tracePt t="83310" x="3314700" y="2520950"/>
          <p14:tracePt t="83326" x="3403600" y="2552700"/>
          <p14:tracePt t="83343" x="3676650" y="2622550"/>
          <p14:tracePt t="83359" x="4191000" y="2730500"/>
          <p14:tracePt t="83376" x="4667250" y="2800350"/>
          <p14:tracePt t="83393" x="5067300" y="2863850"/>
          <p14:tracePt t="83409" x="5638800" y="2933700"/>
          <p14:tracePt t="83426" x="5981700" y="2990850"/>
          <p14:tracePt t="83443" x="6165850" y="3022600"/>
          <p14:tracePt t="83460" x="6413500" y="3054350"/>
          <p14:tracePt t="83476" x="6572250" y="3054350"/>
          <p14:tracePt t="83493" x="6743700" y="3054350"/>
          <p14:tracePt t="83509" x="6838950" y="3054350"/>
          <p14:tracePt t="83526" x="6921500" y="3054350"/>
          <p14:tracePt t="83543" x="7010400" y="3054350"/>
          <p14:tracePt t="83560" x="7150100" y="3035300"/>
          <p14:tracePt t="83577" x="7207250" y="2978150"/>
          <p14:tracePt t="83593" x="7277100" y="2927350"/>
          <p14:tracePt t="83609" x="7302500" y="2914650"/>
          <p14:tracePt t="83626" x="7423150" y="2844800"/>
          <p14:tracePt t="83643" x="7442200" y="2838450"/>
          <p14:tracePt t="83659" x="7461250" y="2813050"/>
          <p14:tracePt t="83676" x="7480300" y="2755900"/>
          <p14:tracePt t="83693" x="7480300" y="2667000"/>
          <p14:tracePt t="83709" x="7454900" y="2603500"/>
          <p14:tracePt t="83726" x="7410450" y="2546350"/>
          <p14:tracePt t="83743" x="7296150" y="2425700"/>
          <p14:tracePt t="83759" x="7124700" y="2305050"/>
          <p14:tracePt t="83782" x="6870700" y="2184400"/>
          <p14:tracePt t="83799" x="6800850" y="2146300"/>
          <p14:tracePt t="83810" x="6794500" y="2139950"/>
          <p14:tracePt t="83826" x="6781800" y="2127250"/>
          <p14:tracePt t="83945" x="6775450" y="2120900"/>
          <p14:tracePt t="83959" x="6775450" y="2114550"/>
          <p14:tracePt t="84041" x="6781800" y="2108200"/>
          <p14:tracePt t="84054" x="6800850" y="2120900"/>
          <p14:tracePt t="84065" x="6819900" y="2139950"/>
          <p14:tracePt t="84078" x="6896100" y="2209800"/>
          <p14:tracePt t="84093" x="6985000" y="2273300"/>
          <p14:tracePt t="84109" x="7023100" y="2286000"/>
          <p14:tracePt t="84125" x="7035800" y="2292350"/>
          <p14:tracePt t="84293" x="7042150" y="2298700"/>
          <p14:tracePt t="84505" x="7035800" y="2298700"/>
          <p14:tracePt t="84520" x="7029450" y="2298700"/>
          <p14:tracePt t="84533" x="7023100" y="2298700"/>
          <p14:tracePt t="84549" x="7016750" y="2298700"/>
          <p14:tracePt t="84562" x="7010400" y="2298700"/>
          <p14:tracePt t="84575" x="7004050" y="2298700"/>
          <p14:tracePt t="84593" x="6997700" y="2298700"/>
          <p14:tracePt t="84691" x="6991350" y="2298700"/>
          <p14:tracePt t="84907" x="6985000" y="2298700"/>
          <p14:tracePt t="84921" x="6965950" y="2286000"/>
          <p14:tracePt t="84934" x="6864350" y="2235200"/>
          <p14:tracePt t="84950" x="6775450" y="2190750"/>
          <p14:tracePt t="84966" x="6572250" y="2108200"/>
          <p14:tracePt t="84976" x="6286500" y="2012950"/>
          <p14:tracePt t="84991" x="6038850" y="1949450"/>
          <p14:tracePt t="85008" x="5645150" y="1854200"/>
          <p14:tracePt t="85025" x="5410200" y="1790700"/>
          <p14:tracePt t="85041" x="5143500" y="1689100"/>
          <p14:tracePt t="85058" x="4933950" y="1587500"/>
          <p14:tracePt t="85075" x="4870450" y="1549400"/>
          <p14:tracePt t="85092" x="4724400" y="1466850"/>
          <p14:tracePt t="85095" x="4591050" y="1384300"/>
          <p14:tracePt t="85109" x="4502150" y="1333500"/>
          <p14:tracePt t="85125" x="4381500" y="1276350"/>
          <p14:tracePt t="85142" x="4222750" y="1206500"/>
          <p14:tracePt t="85158" x="4197350" y="1193800"/>
          <p14:tracePt t="85175" x="3867150" y="1041400"/>
          <p14:tracePt t="85192" x="3752850" y="990600"/>
          <p14:tracePt t="85208" x="3606800" y="946150"/>
          <p14:tracePt t="85225" x="3479800" y="908050"/>
          <p14:tracePt t="85241" x="3371850" y="838200"/>
          <p14:tracePt t="85258" x="3270250" y="806450"/>
          <p14:tracePt t="85275" x="3149600" y="768350"/>
          <p14:tracePt t="85291" x="2990850" y="736600"/>
          <p14:tracePt t="85308" x="2857500" y="711200"/>
          <p14:tracePt t="85325" x="2705100" y="698500"/>
          <p14:tracePt t="85341" x="2616200" y="692150"/>
          <p14:tracePt t="85358" x="2590800" y="692150"/>
          <p14:tracePt t="85375" x="2527300" y="685800"/>
          <p14:tracePt t="85391" x="2489200" y="673100"/>
          <p14:tracePt t="85408" x="2451100" y="673100"/>
          <p14:tracePt t="85425" x="2444750" y="673100"/>
          <p14:tracePt t="85458" x="2425700" y="692150"/>
          <p14:tracePt t="85475" x="2425700" y="698500"/>
          <p14:tracePt t="85491" x="2413000" y="717550"/>
          <p14:tracePt t="85508" x="2393950" y="762000"/>
          <p14:tracePt t="85525" x="2381250" y="812800"/>
          <p14:tracePt t="85541" x="2368550" y="876300"/>
          <p14:tracePt t="85558" x="2368550" y="920750"/>
          <p14:tracePt t="85575" x="2362200" y="971550"/>
          <p14:tracePt t="85591" x="2362200" y="1009650"/>
          <p14:tracePt t="85594" x="2362200" y="1022350"/>
          <p14:tracePt t="85609" x="2355850" y="1060450"/>
          <p14:tracePt t="85625" x="2355850" y="1066800"/>
          <p14:tracePt t="85641" x="2355850" y="1092200"/>
          <p14:tracePt t="85659" x="2355850" y="1104900"/>
          <p14:tracePt t="85675" x="2355850" y="1111250"/>
          <p14:tracePt t="85691" x="2374900" y="1117600"/>
          <p14:tracePt t="85708" x="2374900" y="1123950"/>
          <p14:tracePt t="85725" x="2387600" y="1136650"/>
          <p14:tracePt t="85741" x="2393950" y="1149350"/>
          <p14:tracePt t="85758" x="2406650" y="1155700"/>
          <p14:tracePt t="85774" x="2413000" y="1155700"/>
          <p14:tracePt t="85791" x="2432050" y="1155700"/>
          <p14:tracePt t="85808" x="2457450" y="1155700"/>
          <p14:tracePt t="85824" x="2495550" y="1155700"/>
          <p14:tracePt t="85841" x="2508250" y="1155700"/>
          <p14:tracePt t="85858" x="2540000" y="1155700"/>
          <p14:tracePt t="85874" x="2546350" y="1155700"/>
          <p14:tracePt t="85891" x="2565400" y="1155700"/>
          <p14:tracePt t="85948" x="2571750" y="1155700"/>
          <p14:tracePt t="85967" x="2578100" y="1155700"/>
          <p14:tracePt t="85973" x="2584450" y="1155700"/>
          <p14:tracePt t="85983" x="2597150" y="1155700"/>
          <p14:tracePt t="85993" x="2603500" y="1155700"/>
          <p14:tracePt t="86028" x="2609850" y="1143000"/>
          <p14:tracePt t="86037" x="2622550" y="1136650"/>
          <p14:tracePt t="86064" x="2622550" y="1130300"/>
          <p14:tracePt t="86083" x="2622550" y="1117600"/>
          <p14:tracePt t="86103" x="2622550" y="1104900"/>
          <p14:tracePt t="86109" x="2622550" y="1098550"/>
          <p14:tracePt t="86119" x="2622550" y="1092200"/>
          <p14:tracePt t="86129" x="2609850" y="1092200"/>
          <p14:tracePt t="86141" x="2603500" y="1092200"/>
          <p14:tracePt t="86157" x="2590800" y="1079500"/>
          <p14:tracePt t="86512" x="2584450" y="1079500"/>
          <p14:tracePt t="87330" x="2584450" y="1085850"/>
          <p14:tracePt t="87350" x="2584450" y="1092200"/>
          <p14:tracePt t="87356" x="2584450" y="1098550"/>
          <p14:tracePt t="87370" x="2584450" y="1111250"/>
          <p14:tracePt t="87390" x="2584450" y="1130300"/>
          <p14:tracePt t="87396" x="2578100" y="1130300"/>
          <p14:tracePt t="87407" x="2578100" y="1136650"/>
          <p14:tracePt t="87423" x="2571750" y="1155700"/>
          <p14:tracePt t="87440" x="2559050" y="1174750"/>
          <p14:tracePt t="87457" x="2559050" y="1193800"/>
          <p14:tracePt t="87473" x="2546350" y="1200150"/>
          <p14:tracePt t="87490" x="2540000" y="1212850"/>
          <p14:tracePt t="87506" x="2533650" y="1257300"/>
          <p14:tracePt t="87523" x="2527300" y="1263650"/>
          <p14:tracePt t="87540" x="2514600" y="1289050"/>
          <p14:tracePt t="87557" x="2508250" y="1301750"/>
          <p14:tracePt t="87573" x="2501900" y="1314450"/>
          <p14:tracePt t="87590" x="2495550" y="1320800"/>
          <p14:tracePt t="87592" x="2489200" y="1333500"/>
          <p14:tracePt t="87607" x="2482850" y="1339850"/>
          <p14:tracePt t="87623" x="2476500" y="1352550"/>
          <p14:tracePt t="87640" x="2457450" y="1365250"/>
          <p14:tracePt t="87656" x="2444750" y="1377950"/>
          <p14:tracePt t="87673" x="2444750" y="1390650"/>
          <p14:tracePt t="87690" x="2432050" y="1397000"/>
          <p14:tracePt t="87706" x="2432050" y="1403350"/>
          <p14:tracePt t="88453" x="2432050" y="1416050"/>
          <p14:tracePt t="88459" x="2432050" y="1422400"/>
          <p14:tracePt t="88463" x="2432050" y="1428750"/>
          <p14:tracePt t="88473" x="2495550" y="1492250"/>
          <p14:tracePt t="88489" x="2584450" y="1581150"/>
          <p14:tracePt t="88506" x="2705100" y="1682750"/>
          <p14:tracePt t="88523" x="2882900" y="1828800"/>
          <p14:tracePt t="88539" x="3149600" y="2044700"/>
          <p14:tracePt t="88556" x="3352800" y="2178050"/>
          <p14:tracePt t="88572" x="3479800" y="2260600"/>
          <p14:tracePt t="88589" x="3714750" y="2374900"/>
          <p14:tracePt t="88605" x="3949700" y="2489200"/>
          <p14:tracePt t="88622" x="4241800" y="2635250"/>
          <p14:tracePt t="88638" x="4533900" y="2717800"/>
          <p14:tracePt t="88655" x="4711700" y="2762250"/>
          <p14:tracePt t="88672" x="5041900" y="2838450"/>
          <p14:tracePt t="88688" x="5289550" y="2882900"/>
          <p14:tracePt t="88705" x="5581650" y="2921000"/>
          <p14:tracePt t="88722" x="5689600" y="2921000"/>
          <p14:tracePt t="88739" x="5715000" y="2921000"/>
          <p14:tracePt t="88756" x="5765800" y="2921000"/>
          <p14:tracePt t="88772" x="5835650" y="2914650"/>
          <p14:tracePt t="88789" x="5892800" y="2870200"/>
          <p14:tracePt t="88806" x="5994400" y="2825750"/>
          <p14:tracePt t="88822" x="6146800" y="2768600"/>
          <p14:tracePt t="88839" x="6280150" y="2743200"/>
          <p14:tracePt t="88856" x="6400800" y="2736850"/>
          <p14:tracePt t="88872" x="6565900" y="2711450"/>
          <p14:tracePt t="88889" x="6750050" y="2711450"/>
          <p14:tracePt t="88905" x="6972300" y="2667000"/>
          <p14:tracePt t="88922" x="7112000" y="2616200"/>
          <p14:tracePt t="88938" x="7137400" y="2584450"/>
          <p14:tracePt t="88955" x="7150100" y="2533650"/>
          <p14:tracePt t="88972" x="7150100" y="2501900"/>
          <p14:tracePt t="88988" x="7150100" y="2470150"/>
          <p14:tracePt t="89005" x="7137400" y="2457450"/>
          <p14:tracePt t="89022" x="7131050" y="2444750"/>
          <p14:tracePt t="89038" x="7124700" y="2444750"/>
          <p14:tracePt t="89055" x="7112000" y="2413000"/>
          <p14:tracePt t="89072" x="7099300" y="2393950"/>
          <p14:tracePt t="89088" x="7086600" y="2362200"/>
          <p14:tracePt t="89105" x="7080250" y="2355850"/>
          <p14:tracePt t="89122" x="7067550" y="2349500"/>
          <p14:tracePt t="89139" x="7067550" y="2343150"/>
          <p14:tracePt t="89176" x="7067550" y="2330450"/>
          <p14:tracePt t="89187" x="7067550" y="2311400"/>
          <p14:tracePt t="89202" x="7067550" y="2273300"/>
          <p14:tracePt t="89216" x="7061200" y="2266950"/>
          <p14:tracePt t="89226" x="7048500" y="2241550"/>
          <p14:tracePt t="89238" x="7042150" y="2235200"/>
          <p14:tracePt t="89255" x="7023100" y="2216150"/>
          <p14:tracePt t="89271" x="7010400" y="2209800"/>
          <p14:tracePt t="89288" x="7004050" y="2209800"/>
          <p14:tracePt t="89305" x="6991350" y="2209800"/>
          <p14:tracePt t="89341" x="6978650" y="2209800"/>
          <p14:tracePt t="89367" x="6965950" y="2209800"/>
          <p14:tracePt t="89381" x="6959600" y="2209800"/>
          <p14:tracePt t="89423" x="6953250" y="2209800"/>
          <p14:tracePt t="89437" x="6946900" y="2209800"/>
          <p14:tracePt t="89443" x="6940550" y="2222500"/>
          <p14:tracePt t="89455" x="6940550" y="2228850"/>
          <p14:tracePt t="89472" x="6934200" y="2241550"/>
          <p14:tracePt t="89488" x="6927850" y="2279650"/>
          <p14:tracePt t="89505" x="6921500" y="2292350"/>
          <p14:tracePt t="89522" x="6915150" y="2305050"/>
          <p14:tracePt t="89538" x="6915150" y="2336800"/>
          <p14:tracePt t="89555" x="6915150" y="2374900"/>
          <p14:tracePt t="89572" x="6915150" y="2393950"/>
          <p14:tracePt t="89588" x="6915150" y="2406650"/>
          <p14:tracePt t="89605" x="6915150" y="2425700"/>
          <p14:tracePt t="89622" x="6915150" y="2444750"/>
          <p14:tracePt t="89638" x="6921500" y="2470150"/>
          <p14:tracePt t="89655" x="6934200" y="2482850"/>
          <p14:tracePt t="89672" x="6953250" y="2501900"/>
          <p14:tracePt t="89705" x="6953250" y="2508250"/>
          <p14:tracePt t="89722" x="6953250" y="2514600"/>
          <p14:tracePt t="89738" x="6953250" y="2520950"/>
          <p14:tracePt t="89755" x="6959600" y="2533650"/>
          <p14:tracePt t="89771" x="6985000" y="2559050"/>
          <p14:tracePt t="89788" x="6985000" y="2565400"/>
          <p14:tracePt t="89901" x="6991350" y="2565400"/>
          <p14:tracePt t="89907" x="6991350" y="2552700"/>
          <p14:tracePt t="89921" x="6991350" y="2546350"/>
          <p14:tracePt t="89938" x="6991350" y="2533650"/>
          <p14:tracePt t="89955" x="7016750" y="2514600"/>
          <p14:tracePt t="89971" x="7048500" y="2482850"/>
          <p14:tracePt t="89988" x="7073900" y="2470150"/>
          <p14:tracePt t="90005" x="7131050" y="2438400"/>
          <p14:tracePt t="90021" x="7162800" y="2413000"/>
          <p14:tracePt t="90038" x="7226300" y="2368550"/>
          <p14:tracePt t="90055" x="7270750" y="2349500"/>
          <p14:tracePt t="90071" x="7283450" y="2330450"/>
          <p14:tracePt t="90088" x="7346950" y="2305050"/>
          <p14:tracePt t="90104" x="7378700" y="2273300"/>
          <p14:tracePt t="90121" x="7442200" y="2247900"/>
          <p14:tracePt t="90138" x="7480300" y="2216150"/>
          <p14:tracePt t="90154" x="7512050" y="2203450"/>
          <p14:tracePt t="90171" x="7531100" y="2190750"/>
          <p14:tracePt t="90188" x="7543800" y="2190750"/>
          <p14:tracePt t="90204" x="7562850" y="2184400"/>
          <p14:tracePt t="90221" x="7581900" y="2171700"/>
          <p14:tracePt t="90238" x="7588250" y="2171700"/>
          <p14:tracePt t="90254" x="7594600" y="2171700"/>
          <p14:tracePt t="90271" x="7600950" y="2171700"/>
          <p14:tracePt t="90304" x="7613650" y="2171700"/>
          <p14:tracePt t="90321" x="7645400" y="2171700"/>
          <p14:tracePt t="90337" x="7658100" y="2171700"/>
          <p14:tracePt t="90385" x="7664450" y="2171700"/>
          <p14:tracePt t="90395" x="7677150" y="2171700"/>
          <p14:tracePt t="90404" x="7683500" y="2178050"/>
          <p14:tracePt t="90420" x="7696200" y="2190750"/>
          <p14:tracePt t="90437" x="7702550" y="2197100"/>
          <p14:tracePt t="90454" x="7715250" y="2222500"/>
          <p14:tracePt t="90470" x="7721600" y="2241550"/>
          <p14:tracePt t="90487" x="7727950" y="2266950"/>
          <p14:tracePt t="90504" x="7747000" y="2292350"/>
          <p14:tracePt t="90520" x="7759700" y="2317750"/>
          <p14:tracePt t="90537" x="7772400" y="2336800"/>
          <p14:tracePt t="90554" x="7778750" y="2343150"/>
          <p14:tracePt t="90570" x="7785100" y="2349500"/>
          <p14:tracePt t="90587" x="7785100" y="2362200"/>
          <p14:tracePt t="90604" x="7785100" y="2368550"/>
          <p14:tracePt t="90621" x="7791450" y="2393950"/>
          <p14:tracePt t="90637" x="7791450" y="2419350"/>
          <p14:tracePt t="90654" x="7797800" y="2451100"/>
          <p14:tracePt t="90687" x="7797800" y="2470150"/>
          <p14:tracePt t="90704" x="7797800" y="2489200"/>
          <p14:tracePt t="90721" x="7797800" y="2501900"/>
          <p14:tracePt t="90737" x="7797800" y="2514600"/>
          <p14:tracePt t="90754" x="7797800" y="2520950"/>
          <p14:tracePt t="91258" x="7797800" y="2527300"/>
          <p14:tracePt t="91271" x="7804150" y="2533650"/>
          <p14:tracePt t="91287" x="7835900" y="2540000"/>
          <p14:tracePt t="91304" x="7924800" y="2540000"/>
          <p14:tracePt t="91320" x="7975600" y="2540000"/>
          <p14:tracePt t="91337" x="8007350" y="2540000"/>
          <p14:tracePt t="91353" x="8128000" y="2520950"/>
          <p14:tracePt t="91370" x="8172450" y="2514600"/>
          <p14:tracePt t="91387" x="8255000" y="2501900"/>
          <p14:tracePt t="91403" x="8305800" y="2489200"/>
          <p14:tracePt t="91420" x="8362950" y="2457450"/>
          <p14:tracePt t="91438" x="8375650" y="2451100"/>
          <p14:tracePt t="91454" x="8388350" y="2438400"/>
          <p14:tracePt t="91471" x="8426450" y="2432050"/>
          <p14:tracePt t="91487" x="8458200" y="2400300"/>
          <p14:tracePt t="91504" x="8502650" y="2381250"/>
          <p14:tracePt t="91521" x="8528050" y="2355850"/>
          <p14:tracePt t="91537" x="8540750" y="2343150"/>
          <p14:tracePt t="91554" x="8547100" y="2336800"/>
          <p14:tracePt t="91570" x="8547100" y="2330450"/>
          <p14:tracePt t="91587" x="8547100" y="2305050"/>
          <p14:tracePt t="91604" x="8547100" y="2292350"/>
          <p14:tracePt t="91606" x="8547100" y="2286000"/>
          <p14:tracePt t="91622" x="8547100" y="2260600"/>
          <p14:tracePt t="91638" x="8547100" y="2254250"/>
          <p14:tracePt t="91654" x="8553450" y="2247900"/>
          <p14:tracePt t="91670" x="8553450" y="2228850"/>
          <p14:tracePt t="91704" x="8553450" y="2222500"/>
          <p14:tracePt t="91720" x="8553450" y="2216150"/>
          <p14:tracePt t="91748" x="8553450" y="2203450"/>
          <p14:tracePt t="91893" x="8553450" y="2197100"/>
          <p14:tracePt t="91903" x="8553450" y="2184400"/>
          <p14:tracePt t="91934" x="8553450" y="2190750"/>
          <p14:tracePt t="91944" x="8534400" y="2222500"/>
          <p14:tracePt t="91953" x="8528050" y="2235200"/>
          <p14:tracePt t="91970" x="8496300" y="2273300"/>
          <p14:tracePt t="91987" x="8483600" y="2317750"/>
          <p14:tracePt t="92003" x="8477250" y="2349500"/>
          <p14:tracePt t="92020" x="8470900" y="2355850"/>
          <p14:tracePt t="92037" x="8458200" y="2387600"/>
          <p14:tracePt t="92053" x="8458200" y="2400300"/>
          <p14:tracePt t="92070" x="8458200" y="2438400"/>
          <p14:tracePt t="92087" x="8458200" y="2482850"/>
          <p14:tracePt t="92103" x="8458200" y="2501900"/>
          <p14:tracePt t="92106" x="8458200" y="2520950"/>
          <p14:tracePt t="92120" x="8458200" y="2533650"/>
          <p14:tracePt t="92137" x="8470900" y="2590800"/>
          <p14:tracePt t="92153" x="8483600" y="2628900"/>
          <p14:tracePt t="92170" x="8528050" y="2686050"/>
          <p14:tracePt t="92187" x="8559800" y="2736850"/>
          <p14:tracePt t="92205" x="8585200" y="2755900"/>
          <p14:tracePt t="92220" x="8597900" y="2768600"/>
          <p14:tracePt t="92237" x="8616950" y="2774950"/>
          <p14:tracePt t="92566" x="8623300" y="2774950"/>
          <p14:tracePt t="92580" x="8648700" y="2774950"/>
          <p14:tracePt t="92590" x="8699500" y="2774950"/>
          <p14:tracePt t="92603" x="8724900" y="2749550"/>
          <p14:tracePt t="92619" x="8813800" y="2736850"/>
          <p14:tracePt t="92636" x="8959850" y="2673350"/>
          <p14:tracePt t="92652" x="9105900" y="2641600"/>
          <p14:tracePt t="92669" x="9175750" y="2622550"/>
          <p14:tracePt t="92686" x="9302750" y="2565400"/>
          <p14:tracePt t="92702" x="9321800" y="2552700"/>
          <p14:tracePt t="92719" x="9366250" y="2520950"/>
          <p14:tracePt t="92736" x="9423400" y="2476500"/>
          <p14:tracePt t="92752" x="9493250" y="2419350"/>
          <p14:tracePt t="92769" x="9537700" y="2387600"/>
          <p14:tracePt t="92786" x="9569450" y="2355850"/>
          <p14:tracePt t="92803" x="9652000" y="2311400"/>
          <p14:tracePt t="92819" x="9696450" y="2279650"/>
          <p14:tracePt t="92836" x="9740900" y="2241550"/>
          <p14:tracePt t="92853" x="9759950" y="2222500"/>
          <p14:tracePt t="92869" x="9759950" y="2209800"/>
          <p14:tracePt t="92886" x="9772650" y="2197100"/>
          <p14:tracePt t="92903" x="9779000" y="2178050"/>
          <p14:tracePt t="92920" x="9779000" y="2165350"/>
          <p14:tracePt t="92936" x="9785350" y="2159000"/>
          <p14:tracePt t="92953" x="9785350" y="2152650"/>
          <p14:tracePt t="93554" x="9785350" y="2146300"/>
          <p14:tracePt t="93570" x="9791700" y="2146300"/>
          <p14:tracePt t="93581" x="9798050" y="2152650"/>
          <p14:tracePt t="93591" x="9817100" y="2184400"/>
          <p14:tracePt t="93602" x="9817100" y="2190750"/>
          <p14:tracePt t="93619" x="9842500" y="2254250"/>
          <p14:tracePt t="93636" x="9861550" y="2305050"/>
          <p14:tracePt t="93652" x="9867900" y="2317750"/>
          <p14:tracePt t="93669" x="9874250" y="2343150"/>
          <p14:tracePt t="93686" x="9874250" y="2374900"/>
          <p14:tracePt t="93702" x="9874250" y="2393950"/>
          <p14:tracePt t="93719" x="9867900" y="2432050"/>
          <p14:tracePt t="93736" x="9842500" y="2463800"/>
          <p14:tracePt t="93752" x="9829800" y="2501900"/>
          <p14:tracePt t="93769" x="9798050" y="2546350"/>
          <p14:tracePt t="93785" x="9791700" y="2559050"/>
          <p14:tracePt t="93802" x="9772650" y="2584450"/>
          <p14:tracePt t="93819" x="9759950" y="2597150"/>
          <p14:tracePt t="93836" x="9759950" y="2603500"/>
          <p14:tracePt t="93949" x="9753600" y="2609850"/>
          <p14:tracePt t="95280" x="9753600" y="2616200"/>
          <p14:tracePt t="95289" x="9753600" y="2622550"/>
          <p14:tracePt t="95301" x="9766300" y="2628900"/>
          <p14:tracePt t="95318" x="9791700" y="2635250"/>
          <p14:tracePt t="95334" x="9810750" y="2641600"/>
          <p14:tracePt t="95351" x="9848850" y="2647950"/>
          <p14:tracePt t="95367" x="9861550" y="2647950"/>
          <p14:tracePt t="95384" x="9899650" y="2647950"/>
          <p14:tracePt t="95401" x="9925050" y="2647950"/>
          <p14:tracePt t="95417" x="9950450" y="2647950"/>
          <p14:tracePt t="95434" x="9988550" y="2647950"/>
          <p14:tracePt t="95450" x="10109200" y="2616200"/>
          <p14:tracePt t="95467" x="10204450" y="2584450"/>
          <p14:tracePt t="95484" x="10325100" y="2533650"/>
          <p14:tracePt t="95500" x="10477500" y="2476500"/>
          <p14:tracePt t="95517" x="10547350" y="2451100"/>
          <p14:tracePt t="95534" x="10579100" y="2432050"/>
          <p14:tracePt t="95551" x="10610850" y="2400300"/>
          <p14:tracePt t="95568" x="10629900" y="2387600"/>
          <p14:tracePt t="95584" x="10636250" y="2349500"/>
          <p14:tracePt t="95601" x="10642600" y="2317750"/>
          <p14:tracePt t="95604" x="10642600" y="2311400"/>
          <p14:tracePt t="95617" x="10648950" y="2298700"/>
          <p14:tracePt t="95634" x="10668000" y="2266950"/>
          <p14:tracePt t="95651" x="10687050" y="2241550"/>
          <p14:tracePt t="95668" x="10737850" y="2197100"/>
          <p14:tracePt t="95684" x="10756900" y="2178050"/>
          <p14:tracePt t="95701" x="10756900" y="2165350"/>
          <p14:tracePt t="95717" x="10763250" y="2165350"/>
          <p14:tracePt t="95779" x="10763250" y="2159000"/>
          <p14:tracePt t="95815" x="10769600" y="2146300"/>
          <p14:tracePt t="95845" x="10775950" y="2146300"/>
          <p14:tracePt t="95865" x="10775950" y="2139950"/>
          <p14:tracePt t="96031" x="10775950" y="2146300"/>
          <p14:tracePt t="96041" x="10756900" y="2190750"/>
          <p14:tracePt t="96050" x="10756900" y="2197100"/>
          <p14:tracePt t="96067" x="10731500" y="2266950"/>
          <p14:tracePt t="96084" x="10712450" y="2317750"/>
          <p14:tracePt t="96100" x="10699750" y="2355850"/>
          <p14:tracePt t="96117" x="10699750" y="2451100"/>
          <p14:tracePt t="96134" x="10699750" y="2514600"/>
          <p14:tracePt t="96150" x="10699750" y="2597150"/>
          <p14:tracePt t="96167" x="10725150" y="2667000"/>
          <p14:tracePt t="96184" x="10737850" y="2679700"/>
          <p14:tracePt t="96217" x="10737850" y="2686050"/>
          <p14:tracePt t="96355" x="10744200" y="2686050"/>
          <p14:tracePt t="96366" x="10756900" y="2686050"/>
          <p14:tracePt t="96378" x="10775950" y="2673350"/>
          <p14:tracePt t="96390" x="10788650" y="2628900"/>
          <p14:tracePt t="96402" x="10801350" y="2628900"/>
          <p14:tracePt t="96417" x="10801350" y="2552700"/>
          <p14:tracePt t="96434" x="10807700" y="2425700"/>
          <p14:tracePt t="96450" x="10820400" y="2343150"/>
          <p14:tracePt t="96467" x="10820400" y="2317750"/>
          <p14:tracePt t="96483" x="10820400" y="2247900"/>
          <p14:tracePt t="96500" x="10826750" y="2203450"/>
          <p14:tracePt t="96517" x="10871200" y="2120900"/>
          <p14:tracePt t="96533" x="10928350" y="2095500"/>
          <p14:tracePt t="96550" x="10941050" y="2082800"/>
          <p14:tracePt t="96567" x="11049000" y="2044700"/>
          <p14:tracePt t="96584" x="11074400" y="2038350"/>
          <p14:tracePt t="96600" x="11093450" y="2032000"/>
          <p14:tracePt t="96617" x="11106150" y="2019300"/>
          <p14:tracePt t="96633" x="11118850" y="2006600"/>
          <p14:tracePt t="96650" x="11150600" y="1993900"/>
          <p14:tracePt t="96667" x="11163300" y="1987550"/>
          <p14:tracePt t="96683" x="11214100" y="1981200"/>
          <p14:tracePt t="96700" x="11258550" y="1981200"/>
          <p14:tracePt t="96717" x="11334750" y="1981200"/>
          <p14:tracePt t="96733" x="11366500" y="1981200"/>
          <p14:tracePt t="96750" x="11385550" y="2006600"/>
          <p14:tracePt t="96767" x="11474450" y="2082800"/>
          <p14:tracePt t="96783" x="11493500" y="2101850"/>
          <p14:tracePt t="96800" x="11531600" y="2146300"/>
          <p14:tracePt t="96817" x="11550650" y="2171700"/>
          <p14:tracePt t="96833" x="11569700" y="2216150"/>
          <p14:tracePt t="96850" x="11588750" y="2260600"/>
          <p14:tracePt t="96867" x="11588750" y="2266950"/>
          <p14:tracePt t="96995" x="11601450" y="2279650"/>
          <p14:tracePt t="96999" x="11601450" y="2286000"/>
          <p14:tracePt t="97009" x="11639550" y="2292350"/>
          <p14:tracePt t="97016" x="11652250" y="2305050"/>
          <p14:tracePt t="97033" x="11690350" y="2311400"/>
          <p14:tracePt t="97050" x="11957050" y="2317750"/>
          <p14:tracePt t="97066" x="12045950" y="2317750"/>
          <p14:tracePt t="97083" x="12141200" y="2317750"/>
          <p14:tracePt t="97100" x="12185650" y="2317750"/>
          <p14:tracePt t="97157" x="12185650" y="2324100"/>
          <p14:tracePt t="97177" x="12185650" y="2330450"/>
          <p14:tracePt t="97197" x="12185650" y="2336800"/>
          <p14:tracePt t="97201" x="12185650" y="2343150"/>
          <p14:tracePt t="97217" x="12185650" y="2355850"/>
          <p14:tracePt t="97250" x="12185650" y="2368550"/>
          <p14:tracePt t="97545" x="12185650" y="2374900"/>
          <p14:tracePt t="97549" x="12179300" y="2374900"/>
          <p14:tracePt t="97555" x="12172950" y="2381250"/>
          <p14:tracePt t="97566" x="12160250" y="2381250"/>
          <p14:tracePt t="97583" x="12109450" y="2381250"/>
          <p14:tracePt t="97599" x="12007850" y="2381250"/>
          <p14:tracePt t="97616" x="11791950" y="2324100"/>
          <p14:tracePt t="97633" x="11474450" y="2203450"/>
          <p14:tracePt t="97649" x="11207750" y="2127250"/>
          <p14:tracePt t="97666" x="10731500" y="2025650"/>
          <p14:tracePt t="97683" x="10299700" y="1981200"/>
          <p14:tracePt t="97699" x="9601200" y="1847850"/>
          <p14:tracePt t="97716" x="8940800" y="1720850"/>
          <p14:tracePt t="97733" x="8674100" y="1657350"/>
          <p14:tracePt t="97749" x="8115300" y="1587500"/>
          <p14:tracePt t="97767" x="7461250" y="1504950"/>
          <p14:tracePt t="97783" x="6978650" y="1441450"/>
          <p14:tracePt t="97799" x="6648450" y="1416050"/>
          <p14:tracePt t="97817" x="6350000" y="1409700"/>
          <p14:tracePt t="97833" x="6121400" y="1384300"/>
          <p14:tracePt t="97849" x="5949950" y="1377950"/>
          <p14:tracePt t="97866" x="5588000" y="1365250"/>
          <p14:tracePt t="97883" x="5181600" y="1365250"/>
          <p14:tracePt t="97899" x="4533900" y="1365250"/>
          <p14:tracePt t="97916" x="4102100" y="1365250"/>
          <p14:tracePt t="97932" x="3835400" y="1365250"/>
          <p14:tracePt t="97949" x="3384550" y="1365250"/>
          <p14:tracePt t="97966" x="3067050" y="1416050"/>
          <p14:tracePt t="97983" x="2876550" y="1460500"/>
          <p14:tracePt t="98000" x="2768600" y="1517650"/>
          <p14:tracePt t="98016" x="2749550" y="1549400"/>
          <p14:tracePt t="98033" x="2654300" y="1631950"/>
          <p14:tracePt t="98049" x="2628900" y="1651000"/>
          <p14:tracePt t="98066" x="2590800" y="1695450"/>
          <p14:tracePt t="98082" x="2552700" y="1708150"/>
          <p14:tracePt t="98099" x="2501900" y="1727200"/>
          <p14:tracePt t="98116" x="2457450" y="1727200"/>
          <p14:tracePt t="98132" x="2419350" y="1733550"/>
          <p14:tracePt t="98149" x="2381250" y="1739900"/>
          <p14:tracePt t="98166" x="2349500" y="1739900"/>
          <p14:tracePt t="98182" x="2343150" y="1739900"/>
          <p14:tracePt t="98285" x="2343150" y="1746250"/>
          <p14:tracePt t="98291" x="2343150" y="1758950"/>
          <p14:tracePt t="98301" x="2362200" y="1803400"/>
          <p14:tracePt t="98315" x="2362200" y="1816100"/>
          <p14:tracePt t="98332" x="2400300" y="1924050"/>
          <p14:tracePt t="98349" x="2457450" y="2051050"/>
          <p14:tracePt t="98365" x="2482850" y="2120900"/>
          <p14:tracePt t="98382" x="2508250" y="2222500"/>
          <p14:tracePt t="98399" x="2533650" y="2305050"/>
          <p14:tracePt t="98415" x="2540000" y="2330450"/>
          <p14:tracePt t="98432" x="2546350" y="2374900"/>
          <p14:tracePt t="98449" x="2565400" y="2400300"/>
          <p14:tracePt t="98465" x="2590800" y="2425700"/>
          <p14:tracePt t="98482" x="2590800" y="2432050"/>
          <p14:tracePt t="98515" x="2597150" y="2438400"/>
          <p14:tracePt t="98532" x="2597150" y="2444750"/>
          <p14:tracePt t="98549" x="2597150" y="2463800"/>
          <p14:tracePt t="98565" x="2609850" y="2489200"/>
          <p14:tracePt t="98583" x="2609850" y="2533650"/>
          <p14:tracePt t="98600" x="2609850" y="2578100"/>
          <p14:tracePt t="98616" x="2616200" y="2603500"/>
          <p14:tracePt t="98632" x="2622550" y="2660650"/>
          <p14:tracePt t="98649" x="2641600" y="2698750"/>
          <p14:tracePt t="98665" x="2641600" y="2717800"/>
          <p14:tracePt t="98682" x="2641600" y="2730500"/>
          <p14:tracePt t="98699" x="2641600" y="2736850"/>
          <p14:tracePt t="98715" x="2641600" y="2743200"/>
          <p14:tracePt t="98732" x="2647950" y="2755900"/>
          <p14:tracePt t="98748" x="2654300" y="2774950"/>
          <p14:tracePt t="98842" x="2660650" y="2781300"/>
          <p14:tracePt t="98855" x="2660650" y="2787650"/>
          <p14:tracePt t="98865" x="2660650" y="2794000"/>
          <p14:tracePt t="98881" x="2660650" y="2800350"/>
          <p14:tracePt t="98937" x="2660650" y="2813050"/>
          <p14:tracePt t="98947" x="2660650" y="2825750"/>
          <p14:tracePt t="98957" x="2660650" y="2832100"/>
          <p14:tracePt t="98965" x="2660650" y="2851150"/>
          <p14:tracePt t="98982" x="2667000" y="2889250"/>
          <p14:tracePt t="98998" x="2667000" y="2908300"/>
          <p14:tracePt t="99015" x="2667000" y="2921000"/>
          <p14:tracePt t="99501" x="2667000" y="2914650"/>
          <p14:tracePt t="99507" x="2667000" y="2908300"/>
          <p14:tracePt t="99517" x="2667000" y="2895600"/>
          <p14:tracePt t="99531" x="2647950" y="2863850"/>
          <p14:tracePt t="99548" x="2628900" y="2825750"/>
          <p14:tracePt t="99565" x="2616200" y="2794000"/>
          <p14:tracePt t="99581" x="2584450" y="2749550"/>
          <p14:tracePt t="99598" x="2565400" y="2705100"/>
          <p14:tracePt t="99615" x="2559050" y="2679700"/>
          <p14:tracePt t="99631" x="2552700" y="2679700"/>
          <p14:tracePt t="100128" x="2552700" y="2673350"/>
          <p14:tracePt t="101112" x="2546350" y="2667000"/>
          <p14:tracePt t="101207" x="2546350" y="2660650"/>
          <p14:tracePt t="101212" x="2533650" y="2660650"/>
          <p14:tracePt t="101218" x="2527300" y="2654300"/>
          <p14:tracePt t="101231" x="2508250" y="2635250"/>
          <p14:tracePt t="101247" x="2476500" y="2622550"/>
          <p14:tracePt t="101263" x="2451100" y="2616200"/>
          <p14:tracePt t="101280" x="2444750" y="2616200"/>
          <p14:tracePt t="101297" x="2400300" y="2603500"/>
          <p14:tracePt t="101313" x="2381250" y="2603500"/>
          <p14:tracePt t="101330" x="2368550" y="2603500"/>
          <p14:tracePt t="101367" x="2362200" y="2603500"/>
          <p14:tracePt t="101380" x="2355850" y="2590800"/>
          <p14:tracePt t="101397" x="2292350" y="2559050"/>
          <p14:tracePt t="101413" x="2228850" y="2527300"/>
          <p14:tracePt t="101430" x="2165350" y="2501900"/>
          <p14:tracePt t="101447" x="2114550" y="2463800"/>
          <p14:tracePt t="101463" x="2044700" y="2444750"/>
          <p14:tracePt t="101480" x="2000250" y="2419350"/>
          <p14:tracePt t="101497" x="1930400" y="2393950"/>
          <p14:tracePt t="101513" x="1854200" y="2343150"/>
          <p14:tracePt t="101530" x="1828800" y="2336800"/>
          <p14:tracePt t="101547" x="1790700" y="2324100"/>
          <p14:tracePt t="101563" x="1771650" y="2311400"/>
          <p14:tracePt t="101580" x="1758950" y="2298700"/>
          <p14:tracePt t="101613" x="1752600" y="2298700"/>
          <p14:tracePt t="101630" x="1739900" y="2292350"/>
          <p14:tracePt t="101646" x="1727200" y="2286000"/>
          <p14:tracePt t="101663" x="1714500" y="2286000"/>
          <p14:tracePt t="101680" x="1682750" y="2273300"/>
          <p14:tracePt t="101696" x="1631950" y="2247900"/>
          <p14:tracePt t="101713" x="1612900" y="2241550"/>
          <p14:tracePt t="101730" x="1587500" y="2216150"/>
          <p14:tracePt t="101746" x="1555750" y="2190750"/>
          <p14:tracePt t="101763" x="1524000" y="2171700"/>
          <p14:tracePt t="101780" x="1517650" y="2152650"/>
          <p14:tracePt t="101796" x="1511300" y="2146300"/>
          <p14:tracePt t="101830" x="1511300" y="2139950"/>
          <p14:tracePt t="101908" x="1511300" y="2133600"/>
          <p14:tracePt t="101918" x="1524000" y="2133600"/>
          <p14:tracePt t="101928" x="1549400" y="2133600"/>
          <p14:tracePt t="101938" x="1587500" y="2133600"/>
          <p14:tracePt t="101946" x="1600200" y="2133600"/>
          <p14:tracePt t="101963" x="1663700" y="2139950"/>
          <p14:tracePt t="101980" x="1739900" y="2152650"/>
          <p14:tracePt t="101996" x="1803400" y="2159000"/>
          <p14:tracePt t="102013" x="1828800" y="2159000"/>
          <p14:tracePt t="102030" x="1847850" y="2159000"/>
          <p14:tracePt t="102047" x="1866900" y="2159000"/>
          <p14:tracePt t="102063" x="1879600" y="2159000"/>
          <p14:tracePt t="102079" x="1885950" y="2159000"/>
          <p14:tracePt t="102246" x="1892300" y="2152650"/>
          <p14:tracePt t="102276" x="1898650" y="2146300"/>
          <p14:tracePt t="102296" x="1898650" y="2139950"/>
          <p14:tracePt t="102302" x="1905000" y="2133600"/>
          <p14:tracePt t="102316" x="1911350" y="2108200"/>
          <p14:tracePt t="102329" x="1917700" y="2101850"/>
          <p14:tracePt t="102346" x="1917700" y="2063750"/>
          <p14:tracePt t="102363" x="1930400" y="1987550"/>
          <p14:tracePt t="102379" x="1936750" y="1955800"/>
          <p14:tracePt t="102396" x="1943100" y="1885950"/>
          <p14:tracePt t="102413" x="1968500" y="1816100"/>
          <p14:tracePt t="102429" x="1987550" y="1758950"/>
          <p14:tracePt t="102446" x="2006600" y="1708150"/>
          <p14:tracePt t="102463" x="2032000" y="1644650"/>
          <p14:tracePt t="102479" x="2063750" y="1568450"/>
          <p14:tracePt t="102496" x="2095500" y="1517650"/>
          <p14:tracePt t="102512" x="2159000" y="1422400"/>
          <p14:tracePt t="102529" x="2197100" y="1339850"/>
          <p14:tracePt t="102546" x="2260600" y="1257300"/>
          <p14:tracePt t="102562" x="2273300" y="1219200"/>
          <p14:tracePt t="102579" x="2279650" y="1174750"/>
          <p14:tracePt t="102596" x="2286000" y="1149350"/>
          <p14:tracePt t="102613" x="2292350" y="1123950"/>
          <p14:tracePt t="102629" x="2292350" y="1098550"/>
          <p14:tracePt t="102646" x="2292350" y="1085850"/>
          <p14:tracePt t="102662" x="2292350" y="1079500"/>
          <p14:tracePt t="102679" x="2292350" y="1073150"/>
          <p14:tracePt t="102696" x="2292350" y="1060450"/>
          <p14:tracePt t="102712" x="2292350" y="1047750"/>
          <p14:tracePt t="102729" x="2298700" y="1035050"/>
          <p14:tracePt t="102746" x="2305050" y="1003300"/>
          <p14:tracePt t="102762" x="2305050" y="990600"/>
          <p14:tracePt t="102779" x="2305050" y="984250"/>
          <p14:tracePt t="102882" x="2298700" y="984250"/>
          <p14:tracePt t="102892" x="2292350" y="984250"/>
          <p14:tracePt t="102896" x="2286000" y="996950"/>
          <p14:tracePt t="102912" x="2247900" y="1028700"/>
          <p14:tracePt t="102929" x="2209800" y="1047750"/>
          <p14:tracePt t="102945" x="2203450" y="1060450"/>
          <p14:tracePt t="102962" x="2171700" y="1092200"/>
          <p14:tracePt t="102979" x="2152650" y="1104900"/>
          <p14:tracePt t="102995" x="2120900" y="1143000"/>
          <p14:tracePt t="103012" x="2089150" y="1193800"/>
          <p14:tracePt t="103029" x="2076450" y="1250950"/>
          <p14:tracePt t="103045" x="2057400" y="1282700"/>
          <p14:tracePt t="103062" x="2044700" y="1301750"/>
          <p14:tracePt t="103079" x="2032000" y="1314450"/>
          <p14:tracePt t="103095" x="2032000" y="1333500"/>
          <p14:tracePt t="103099" x="2032000" y="1346200"/>
          <p14:tracePt t="103112" x="2032000" y="1384300"/>
          <p14:tracePt t="103129" x="2044700" y="1435100"/>
          <p14:tracePt t="103145" x="2057400" y="1454150"/>
          <p14:tracePt t="103162" x="2076450" y="1473200"/>
          <p14:tracePt t="103179" x="2095500" y="1485900"/>
          <p14:tracePt t="103195" x="2133600" y="1504950"/>
          <p14:tracePt t="103212" x="2178050" y="1530350"/>
          <p14:tracePt t="103229" x="2292350" y="1568450"/>
          <p14:tracePt t="103245" x="2432050" y="1593850"/>
          <p14:tracePt t="103262" x="2508250" y="1593850"/>
          <p14:tracePt t="103279" x="2616200" y="1593850"/>
          <p14:tracePt t="103295" x="2717800" y="1581150"/>
          <p14:tracePt t="103312" x="2813050" y="1536700"/>
          <p14:tracePt t="103329" x="2863850" y="1511300"/>
          <p14:tracePt t="103345" x="2908300" y="1492250"/>
          <p14:tracePt t="103362" x="2933700" y="1485900"/>
          <p14:tracePt t="103379" x="2965450" y="1447800"/>
          <p14:tracePt t="103395" x="2997200" y="1409700"/>
          <p14:tracePt t="103412" x="3009900" y="1358900"/>
          <p14:tracePt t="103429" x="3022600" y="1320800"/>
          <p14:tracePt t="103445" x="3041650" y="1263650"/>
          <p14:tracePt t="103462" x="3048000" y="1212850"/>
          <p14:tracePt t="103478" x="3048000" y="1155700"/>
          <p14:tracePt t="103495" x="3048000" y="1104900"/>
          <p14:tracePt t="103512" x="3009900" y="1035050"/>
          <p14:tracePt t="103528" x="2952750" y="977900"/>
          <p14:tracePt t="103545" x="2901950" y="946150"/>
          <p14:tracePt t="103562" x="2806700" y="901700"/>
          <p14:tracePt t="103579" x="2724150" y="857250"/>
          <p14:tracePt t="103595" x="2616200" y="831850"/>
          <p14:tracePt t="103598" x="2590800" y="825500"/>
          <p14:tracePt t="103612" x="2527300" y="812800"/>
          <p14:tracePt t="103628" x="2501900" y="806450"/>
          <p14:tracePt t="103645" x="2451100" y="781050"/>
          <p14:tracePt t="103662" x="2438400" y="774700"/>
          <p14:tracePt t="103678" x="2419350" y="768350"/>
          <p14:tracePt t="103695" x="2393950" y="762000"/>
          <p14:tracePt t="103712" x="2387600" y="755650"/>
          <p14:tracePt t="103728" x="2374900" y="755650"/>
          <p14:tracePt t="103745" x="2343150" y="755650"/>
          <p14:tracePt t="103762" x="2324100" y="768350"/>
          <p14:tracePt t="103778" x="2273300" y="800100"/>
          <p14:tracePt t="103795" x="2241550" y="863600"/>
          <p14:tracePt t="103811" x="2235200" y="876300"/>
          <p14:tracePt t="103828" x="2216150" y="908050"/>
          <p14:tracePt t="103845" x="2216150" y="914400"/>
          <p14:tracePt t="104036" x="2216150" y="927100"/>
          <p14:tracePt t="104046" x="2222500" y="933450"/>
          <p14:tracePt t="104058" x="2228850" y="952500"/>
          <p14:tracePt t="104072" x="2241550" y="958850"/>
          <p14:tracePt t="104078" x="2254250" y="965200"/>
          <p14:tracePt t="104095" x="2298700" y="1003300"/>
          <p14:tracePt t="104097" x="2305050" y="1009650"/>
          <p14:tracePt t="104111" x="2343150" y="1028700"/>
          <p14:tracePt t="104128" x="2406650" y="1073150"/>
          <p14:tracePt t="104145" x="2470150" y="1092200"/>
          <p14:tracePt t="104161" x="2565400" y="1117600"/>
          <p14:tracePt t="104178" x="2686050" y="1130300"/>
          <p14:tracePt t="104195" x="2762250" y="1149350"/>
          <p14:tracePt t="104211" x="2971800" y="1168400"/>
          <p14:tracePt t="104228" x="3206750" y="1181100"/>
          <p14:tracePt t="104245" x="3282950" y="1174750"/>
          <p14:tracePt t="104261" x="3314700" y="1149350"/>
          <p14:tracePt t="104278" x="3314700" y="1136650"/>
          <p14:tracePt t="104311" x="3314700" y="1104900"/>
          <p14:tracePt t="104328" x="3289300" y="1098550"/>
          <p14:tracePt t="104345" x="3282950" y="1098550"/>
          <p14:tracePt t="104378" x="3270250" y="1098550"/>
          <p14:tracePt t="104394" x="3244850" y="1098550"/>
          <p14:tracePt t="104411" x="3225800" y="1098550"/>
          <p14:tracePt t="104428" x="3187700" y="1130300"/>
          <p14:tracePt t="104444" x="3130550" y="1187450"/>
          <p14:tracePt t="104461" x="3092450" y="1212850"/>
          <p14:tracePt t="104478" x="3086100" y="1231900"/>
          <p14:tracePt t="104494" x="3067050" y="1263650"/>
          <p14:tracePt t="104511" x="3060700" y="1301750"/>
          <p14:tracePt t="104528" x="3060700" y="1333500"/>
          <p14:tracePt t="104544" x="3060700" y="1377950"/>
          <p14:tracePt t="104562" x="3060700" y="1428750"/>
          <p14:tracePt t="104578" x="3086100" y="1460500"/>
          <p14:tracePt t="104594" x="3092450" y="1479550"/>
          <p14:tracePt t="104611" x="3105150" y="1498600"/>
          <p14:tracePt t="104628" x="3117850" y="1524000"/>
          <p14:tracePt t="104644" x="3162300" y="1555750"/>
          <p14:tracePt t="104661" x="3200400" y="1581150"/>
          <p14:tracePt t="104678" x="3213100" y="1581150"/>
          <p14:tracePt t="104694" x="3225800" y="1581150"/>
          <p14:tracePt t="104711" x="3263900" y="1581150"/>
          <p14:tracePt t="104728" x="3289300" y="1581150"/>
          <p14:tracePt t="104744" x="3308350" y="1581150"/>
          <p14:tracePt t="104761" x="3333750" y="1581150"/>
          <p14:tracePt t="104778" x="3422650" y="1549400"/>
          <p14:tracePt t="104794" x="3454400" y="1524000"/>
          <p14:tracePt t="104811" x="3511550" y="1485900"/>
          <p14:tracePt t="104827" x="3556000" y="1454150"/>
          <p14:tracePt t="104844" x="3600450" y="1416050"/>
          <p14:tracePt t="104861" x="3619500" y="1384300"/>
          <p14:tracePt t="104877" x="3632200" y="1371600"/>
          <p14:tracePt t="104894" x="3638550" y="1346200"/>
          <p14:tracePt t="104911" x="3651250" y="1320800"/>
          <p14:tracePt t="104927" x="3651250" y="1263650"/>
          <p14:tracePt t="104944" x="3651250" y="1187450"/>
          <p14:tracePt t="104961" x="3638550" y="1155700"/>
          <p14:tracePt t="104977" x="3600450" y="1079500"/>
          <p14:tracePt t="104994" x="3536950" y="984250"/>
          <p14:tracePt t="105011" x="3479800" y="927100"/>
          <p14:tracePt t="105027" x="3429000" y="901700"/>
          <p14:tracePt t="105044" x="3416300" y="895350"/>
          <p14:tracePt t="105061" x="3359150" y="863600"/>
          <p14:tracePt t="105077" x="3333750" y="857250"/>
          <p14:tracePt t="105094" x="3308350" y="850900"/>
          <p14:tracePt t="105110" x="3289300" y="844550"/>
          <p14:tracePt t="105127" x="3219450" y="844550"/>
          <p14:tracePt t="105144" x="3206750" y="844550"/>
          <p14:tracePt t="105161" x="3187700" y="850900"/>
          <p14:tracePt t="105177" x="3155950" y="882650"/>
          <p14:tracePt t="105194" x="3124200" y="901700"/>
          <p14:tracePt t="105211" x="3105150" y="952500"/>
          <p14:tracePt t="105228" x="3092450" y="996950"/>
          <p14:tracePt t="105244" x="3092450" y="1016000"/>
          <p14:tracePt t="105261" x="3092450" y="1066800"/>
          <p14:tracePt t="105278" x="3111500" y="1117600"/>
          <p14:tracePt t="105294" x="3175000" y="1149350"/>
          <p14:tracePt t="105311" x="3244850" y="1168400"/>
          <p14:tracePt t="105328" x="3365500" y="1174750"/>
          <p14:tracePt t="105344" x="3454400" y="1174750"/>
          <p14:tracePt t="105360" x="3530600" y="1174750"/>
          <p14:tracePt t="105377" x="3587750" y="1168400"/>
          <p14:tracePt t="105394" x="3632200" y="1136650"/>
          <p14:tracePt t="105410" x="3638550" y="1130300"/>
          <p14:tracePt t="105490" x="3644900" y="1130300"/>
          <p14:tracePt t="105504" x="3651250" y="1149350"/>
          <p14:tracePt t="105510" x="3651250" y="1162050"/>
          <p14:tracePt t="105527" x="3651250" y="1174750"/>
          <p14:tracePt t="105543" x="3663950" y="1263650"/>
          <p14:tracePt t="105560" x="3689350" y="1289050"/>
          <p14:tracePt t="105577" x="3714750" y="1327150"/>
          <p14:tracePt t="105593" x="3740150" y="1352550"/>
          <p14:tracePt t="105596" x="3752850" y="1365250"/>
          <p14:tracePt t="105610" x="3784600" y="1397000"/>
          <p14:tracePt t="105627" x="3803650" y="1422400"/>
          <p14:tracePt t="105643" x="3841750" y="1441450"/>
          <p14:tracePt t="105660" x="3892550" y="1479550"/>
          <p14:tracePt t="105677" x="3956050" y="1498600"/>
          <p14:tracePt t="105694" x="4006850" y="1524000"/>
          <p14:tracePt t="105710" x="4064000" y="1536700"/>
          <p14:tracePt t="105727" x="4108450" y="1549400"/>
          <p14:tracePt t="105744" x="4152900" y="1549400"/>
          <p14:tracePt t="105760" x="4210050" y="1549400"/>
          <p14:tracePt t="105777" x="4311650" y="1549400"/>
          <p14:tracePt t="105793" x="4362450" y="1543050"/>
          <p14:tracePt t="105810" x="4400550" y="1524000"/>
          <p14:tracePt t="105827" x="4451350" y="1479550"/>
          <p14:tracePt t="105844" x="4521200" y="1435100"/>
          <p14:tracePt t="105860" x="4565650" y="1397000"/>
          <p14:tracePt t="105878" x="4584700" y="1377950"/>
          <p14:tracePt t="105893" x="4597400" y="1358900"/>
          <p14:tracePt t="105910" x="4603750" y="1339850"/>
          <p14:tracePt t="105927" x="4610100" y="1327150"/>
          <p14:tracePt t="105943" x="4610100" y="1263650"/>
          <p14:tracePt t="105960" x="4610100" y="1174750"/>
          <p14:tracePt t="105977" x="4527550" y="1041400"/>
          <p14:tracePt t="105994" x="4432300" y="952500"/>
          <p14:tracePt t="106010" x="4406900" y="914400"/>
          <p14:tracePt t="106027" x="4356100" y="863600"/>
          <p14:tracePt t="106044" x="4279900" y="806450"/>
          <p14:tracePt t="106060" x="4235450" y="781050"/>
          <p14:tracePt t="106077" x="4191000" y="762000"/>
          <p14:tracePt t="106094" x="4140200" y="755650"/>
          <p14:tracePt t="106110" x="4070350" y="736600"/>
          <p14:tracePt t="106127" x="4032250" y="736600"/>
          <p14:tracePt t="106143" x="3956050" y="736600"/>
          <p14:tracePt t="106160" x="3892550" y="736600"/>
          <p14:tracePt t="106177" x="3829050" y="736600"/>
          <p14:tracePt t="106193" x="3765550" y="742950"/>
          <p14:tracePt t="106210" x="3759200" y="749300"/>
          <p14:tracePt t="106226" x="3727450" y="812800"/>
          <p14:tracePt t="106243" x="3714750" y="889000"/>
          <p14:tracePt t="106260" x="3714750" y="1003300"/>
          <p14:tracePt t="106276" x="3714750" y="1073150"/>
          <p14:tracePt t="106293" x="3714750" y="1111250"/>
          <p14:tracePt t="106310" x="3714750" y="1174750"/>
          <p14:tracePt t="106327" x="3721100" y="1263650"/>
          <p14:tracePt t="106343" x="3746500" y="1352550"/>
          <p14:tracePt t="106360" x="3797300" y="1428750"/>
          <p14:tracePt t="106376" x="3829050" y="1473200"/>
          <p14:tracePt t="106393" x="3905250" y="1543050"/>
          <p14:tracePt t="106410" x="3930650" y="1555750"/>
          <p14:tracePt t="106426" x="3956050" y="1568450"/>
          <p14:tracePt t="106443" x="3968750" y="1568450"/>
          <p14:tracePt t="106460" x="3975100" y="1568450"/>
          <p14:tracePt t="106902" x="3981450" y="1568450"/>
          <p14:tracePt t="106926" x="3981450" y="1581150"/>
          <p14:tracePt t="106932" x="3981450" y="1587500"/>
          <p14:tracePt t="106958" x="3981450" y="1600200"/>
          <p14:tracePt t="106969" x="3981450" y="1606550"/>
          <p14:tracePt t="106976" x="3975100" y="1612900"/>
          <p14:tracePt t="106993" x="3949700" y="1631950"/>
          <p14:tracePt t="107009" x="3879850" y="1657350"/>
          <p14:tracePt t="107026" x="3784600" y="1695450"/>
          <p14:tracePt t="107043" x="3651250" y="1727200"/>
          <p14:tracePt t="107059" x="3568700" y="1752600"/>
          <p14:tracePt t="107076" x="3549650" y="1758950"/>
          <p14:tracePt t="107093" x="3486150" y="1790700"/>
          <p14:tracePt t="107096" x="3454400" y="1797050"/>
          <p14:tracePt t="107109" x="3441700" y="1809750"/>
          <p14:tracePt t="107126" x="3416300" y="1822450"/>
          <p14:tracePt t="107143" x="3397250" y="1828800"/>
          <p14:tracePt t="107159" x="3378200" y="1841500"/>
          <p14:tracePt t="107176" x="3333750" y="1847850"/>
          <p14:tracePt t="107192" x="3302000" y="1860550"/>
          <p14:tracePt t="107209" x="3251200" y="1866900"/>
          <p14:tracePt t="107226" x="3200400" y="1873250"/>
          <p14:tracePt t="107242" x="3136900" y="1885950"/>
          <p14:tracePt t="107259" x="3079750" y="1885950"/>
          <p14:tracePt t="107276" x="3060700" y="1898650"/>
          <p14:tracePt t="107292" x="2997200" y="1898650"/>
          <p14:tracePt t="107309" x="2927350" y="1898650"/>
          <p14:tracePt t="107326" x="2813050" y="1898650"/>
          <p14:tracePt t="107343" x="2743200" y="1898650"/>
          <p14:tracePt t="107359" x="2705100" y="1898650"/>
          <p14:tracePt t="107376" x="2616200" y="1898650"/>
          <p14:tracePt t="107392" x="2495550" y="1898650"/>
          <p14:tracePt t="107409" x="2444750" y="1898650"/>
          <p14:tracePt t="107426" x="2406650" y="1898650"/>
          <p14:tracePt t="107442" x="2374900" y="1892300"/>
          <p14:tracePt t="107459" x="2343150" y="1885950"/>
          <p14:tracePt t="107476" x="2317750" y="1879600"/>
          <p14:tracePt t="107492" x="2279650" y="1879600"/>
          <p14:tracePt t="107509" x="2241550" y="1879600"/>
          <p14:tracePt t="107526" x="2159000" y="1866900"/>
          <p14:tracePt t="107542" x="2076450" y="1854200"/>
          <p14:tracePt t="107559" x="2057400" y="1847850"/>
          <p14:tracePt t="107575" x="1981200" y="1835150"/>
          <p14:tracePt t="107592" x="1885950" y="1803400"/>
          <p14:tracePt t="107609" x="1847850" y="1790700"/>
          <p14:tracePt t="107626" x="1809750" y="1784350"/>
          <p14:tracePt t="107642" x="1803400" y="1784350"/>
          <p14:tracePt t="107659" x="1752600" y="1771650"/>
          <p14:tracePt t="107675" x="1739900" y="1765300"/>
          <p14:tracePt t="107692" x="1701800" y="1746250"/>
          <p14:tracePt t="107709" x="1657350" y="1746250"/>
          <p14:tracePt t="107725" x="1581150" y="1746250"/>
          <p14:tracePt t="107742" x="1511300" y="1746250"/>
          <p14:tracePt t="107759" x="1479550" y="1752600"/>
          <p14:tracePt t="107775" x="1435100" y="1758950"/>
          <p14:tracePt t="107792" x="1416050" y="1771650"/>
          <p14:tracePt t="107809" x="1377950" y="1771650"/>
          <p14:tracePt t="107825" x="1339850" y="1778000"/>
          <p14:tracePt t="107843" x="1320800" y="1784350"/>
          <p14:tracePt t="107859" x="1276350" y="1797050"/>
          <p14:tracePt t="107876" x="1225550" y="1816100"/>
          <p14:tracePt t="107892" x="1193800" y="1835150"/>
          <p14:tracePt t="107909" x="1162050" y="1847850"/>
          <p14:tracePt t="107926" x="1149350" y="1847850"/>
          <p14:tracePt t="107942" x="1111250" y="1866900"/>
          <p14:tracePt t="107959" x="1098550" y="1873250"/>
          <p14:tracePt t="107975" x="1066800" y="1885950"/>
          <p14:tracePt t="107992" x="1054100" y="1898650"/>
          <p14:tracePt t="108009" x="1035050" y="1917700"/>
          <p14:tracePt t="108025" x="1003300" y="1936750"/>
          <p14:tracePt t="108042" x="1003300" y="1949450"/>
          <p14:tracePt t="108059" x="977900" y="1962150"/>
          <p14:tracePt t="108092" x="971550" y="1981200"/>
          <p14:tracePt t="108109" x="971550" y="2000250"/>
          <p14:tracePt t="108125" x="971550" y="2012950"/>
          <p14:tracePt t="108142" x="971550" y="2025650"/>
          <p14:tracePt t="108158" x="971550" y="2051050"/>
          <p14:tracePt t="108175" x="984250" y="2070100"/>
          <p14:tracePt t="108192" x="1009650" y="2095500"/>
          <p14:tracePt t="108208" x="1054100" y="2114550"/>
          <p14:tracePt t="108225" x="1073150" y="2120900"/>
          <p14:tracePt t="108242" x="1079500" y="2133600"/>
          <p14:tracePt t="108258" x="1130300" y="2152650"/>
          <p14:tracePt t="108275" x="1168400" y="2159000"/>
          <p14:tracePt t="108292" x="1244600" y="2178050"/>
          <p14:tracePt t="108308" x="1308100" y="2178050"/>
          <p14:tracePt t="108325" x="1346200" y="2178050"/>
          <p14:tracePt t="108342" x="1435100" y="2197100"/>
          <p14:tracePt t="108358" x="1530350" y="2203450"/>
          <p14:tracePt t="108375" x="1651000" y="2209800"/>
          <p14:tracePt t="108392" x="1739900" y="2235200"/>
          <p14:tracePt t="108408" x="1784350" y="2235200"/>
          <p14:tracePt t="108425" x="1949450" y="2260600"/>
          <p14:tracePt t="108442" x="1993900" y="2260600"/>
          <p14:tracePt t="108458" x="2063750" y="2273300"/>
          <p14:tracePt t="108475" x="2089150" y="2279650"/>
          <p14:tracePt t="108492" x="2146300" y="2286000"/>
          <p14:tracePt t="108508" x="2197100" y="2305050"/>
          <p14:tracePt t="108525" x="2266950" y="2324100"/>
          <p14:tracePt t="108541" x="2381250" y="2330450"/>
          <p14:tracePt t="108558" x="2463800" y="2330450"/>
          <p14:tracePt t="108575" x="2578100" y="2330450"/>
          <p14:tracePt t="108592" x="2654300" y="2330450"/>
          <p14:tracePt t="108609" x="2673350" y="2330450"/>
          <p14:tracePt t="108625" x="2730500" y="2324100"/>
          <p14:tracePt t="108642" x="2755900" y="2324100"/>
          <p14:tracePt t="108659" x="2774950" y="2305050"/>
          <p14:tracePt t="108675" x="2781300" y="2286000"/>
          <p14:tracePt t="108692" x="2787650" y="2260600"/>
          <p14:tracePt t="108708" x="2794000" y="2254250"/>
          <p14:tracePt t="108725" x="2794000" y="2235200"/>
          <p14:tracePt t="108742" x="2794000" y="2222500"/>
          <p14:tracePt t="108758" x="2800350" y="2209800"/>
          <p14:tracePt t="108775" x="2806700" y="2165350"/>
          <p14:tracePt t="108791" x="2755900" y="2095500"/>
          <p14:tracePt t="108808" x="2730500" y="2057400"/>
          <p14:tracePt t="108825" x="2647950" y="1981200"/>
          <p14:tracePt t="108841" x="2603500" y="1936750"/>
          <p14:tracePt t="108858" x="2470150" y="1885950"/>
          <p14:tracePt t="108875" x="2381250" y="1847850"/>
          <p14:tracePt t="108891" x="2330450" y="1835150"/>
          <p14:tracePt t="108908" x="2241550" y="1822450"/>
          <p14:tracePt t="108925" x="2082800" y="1790700"/>
          <p14:tracePt t="108941" x="1955800" y="1790700"/>
          <p14:tracePt t="108958" x="1866900" y="1790700"/>
          <p14:tracePt t="108975" x="1778000" y="1790700"/>
          <p14:tracePt t="108991" x="1739900" y="1790700"/>
          <p14:tracePt t="109008" x="1695450" y="1790700"/>
          <p14:tracePt t="109024" x="1657350" y="1803400"/>
          <p14:tracePt t="109041" x="1625600" y="1816100"/>
          <p14:tracePt t="109058" x="1568450" y="1822450"/>
          <p14:tracePt t="109074" x="1524000" y="1835150"/>
          <p14:tracePt t="109091" x="1492250" y="1854200"/>
          <p14:tracePt t="109108" x="1460500" y="1866900"/>
          <p14:tracePt t="109110" x="1435100" y="1885950"/>
          <p14:tracePt t="109125" x="1428750" y="1892300"/>
          <p14:tracePt t="109141" x="1403350" y="1924050"/>
          <p14:tracePt t="109158" x="1358900" y="1962150"/>
          <p14:tracePt t="109175" x="1339850" y="1974850"/>
          <p14:tracePt t="109191" x="1333500" y="1987550"/>
          <p14:tracePt t="109253" x="1327150" y="1993900"/>
          <p14:tracePt t="109273" x="1327150" y="2006600"/>
          <p14:tracePt t="109299" x="1327150" y="2012950"/>
          <p14:tracePt t="109329" x="1327150" y="2019300"/>
          <p14:tracePt t="109353" x="1327150" y="2025650"/>
          <p14:tracePt t="109359" x="1333500" y="2032000"/>
          <p14:tracePt t="109389" x="1339850" y="2038350"/>
          <p14:tracePt t="109399" x="1346200" y="2051050"/>
          <p14:tracePt t="109409" x="1358900" y="2063750"/>
          <p14:tracePt t="109424" x="1397000" y="2070100"/>
          <p14:tracePt t="109441" x="1435100" y="2089150"/>
          <p14:tracePt t="109458" x="1498600" y="2114550"/>
          <p14:tracePt t="109474" x="1543050" y="2127250"/>
          <p14:tracePt t="109491" x="1555750" y="2127250"/>
          <p14:tracePt t="109508" x="1574800" y="2127250"/>
          <p14:tracePt t="109524" x="1612900" y="2127250"/>
          <p14:tracePt t="109541" x="1638300" y="2127250"/>
          <p14:tracePt t="109557" x="1644650" y="2127250"/>
          <p14:tracePt t="109574" x="1657350" y="2127250"/>
          <p14:tracePt t="109591" x="1682750" y="2127250"/>
          <p14:tracePt t="109607" x="1708150" y="2127250"/>
          <p14:tracePt t="109624" x="1771650" y="2127250"/>
          <p14:tracePt t="109641" x="1809750" y="2127250"/>
          <p14:tracePt t="109657" x="1816100" y="2127250"/>
          <p14:tracePt t="109674" x="1866900" y="2127250"/>
          <p14:tracePt t="109691" x="1917700" y="2133600"/>
          <p14:tracePt t="109707" x="1974850" y="2146300"/>
          <p14:tracePt t="109724" x="2038350" y="2178050"/>
          <p14:tracePt t="109741" x="2089150" y="2178050"/>
          <p14:tracePt t="109757" x="2292350" y="2197100"/>
          <p14:tracePt t="109774" x="2362200" y="2203450"/>
          <p14:tracePt t="109791" x="2444750" y="2209800"/>
          <p14:tracePt t="109807" x="2476500" y="2209800"/>
          <p14:tracePt t="109824" x="2482850" y="2209800"/>
          <p14:tracePt t="110413" x="2489200" y="2209800"/>
          <p14:tracePt t="110419" x="2514600" y="2235200"/>
          <p14:tracePt t="110423" x="2527300" y="2241550"/>
          <p14:tracePt t="110440" x="2540000" y="2254250"/>
          <p14:tracePt t="110457" x="2616200" y="2305050"/>
          <p14:tracePt t="110474" x="2724150" y="2374900"/>
          <p14:tracePt t="110490" x="2794000" y="2425700"/>
          <p14:tracePt t="110507" x="2857500" y="2482850"/>
          <p14:tracePt t="110523" x="2882900" y="2501900"/>
          <p14:tracePt t="110540" x="2971800" y="2590800"/>
          <p14:tracePt t="110557" x="3003550" y="2622550"/>
          <p14:tracePt t="110573" x="3016250" y="2641600"/>
          <p14:tracePt t="110590" x="3022600" y="2667000"/>
          <p14:tracePt t="110606" x="3022600" y="2686050"/>
          <p14:tracePt t="110623" x="3022600" y="2705100"/>
          <p14:tracePt t="110640" x="3022600" y="2717800"/>
          <p14:tracePt t="110657" x="3022600" y="2724150"/>
          <p14:tracePt t="110673" x="3022600" y="2730500"/>
          <p14:tracePt t="110691" x="2984500" y="2730500"/>
          <p14:tracePt t="110707" x="2901950" y="2730500"/>
          <p14:tracePt t="110723" x="2870200" y="2730500"/>
          <p14:tracePt t="110740" x="2673350" y="2698750"/>
          <p14:tracePt t="110757" x="2609850" y="2686050"/>
          <p14:tracePt t="110773" x="2514600" y="2673350"/>
          <p14:tracePt t="110790" x="2457450" y="2673350"/>
          <p14:tracePt t="110807" x="2419350" y="2673350"/>
          <p14:tracePt t="110823" x="2393950" y="2673350"/>
          <p14:tracePt t="110840" x="2362200" y="2673350"/>
          <p14:tracePt t="110857" x="2324100" y="2673350"/>
          <p14:tracePt t="110873" x="2292350" y="2673350"/>
          <p14:tracePt t="110890" x="2216150" y="2673350"/>
          <p14:tracePt t="110907" x="2133600" y="2673350"/>
          <p14:tracePt t="110923" x="2101850" y="2673350"/>
          <p14:tracePt t="110940" x="1981200" y="2673350"/>
          <p14:tracePt t="110956" x="1955800" y="2673350"/>
          <p14:tracePt t="110973" x="1866900" y="2692400"/>
          <p14:tracePt t="110990" x="1828800" y="2711450"/>
          <p14:tracePt t="111006" x="1809750" y="2730500"/>
          <p14:tracePt t="111023" x="1771650" y="2781300"/>
          <p14:tracePt t="111040" x="1758950" y="2800350"/>
          <p14:tracePt t="111056" x="1739900" y="2838450"/>
          <p14:tracePt t="111073" x="1720850" y="2889250"/>
          <p14:tracePt t="111090" x="1701800" y="2927350"/>
          <p14:tracePt t="111106" x="1695450" y="2971800"/>
          <p14:tracePt t="111110" x="1695450" y="2978150"/>
          <p14:tracePt t="111123" x="1695450" y="2990850"/>
          <p14:tracePt t="111140" x="1695450" y="3016250"/>
          <p14:tracePt t="111156" x="1714500" y="3073400"/>
          <p14:tracePt t="111173" x="1809750" y="3155950"/>
          <p14:tracePt t="111190" x="1898650" y="3219450"/>
          <p14:tracePt t="111206" x="1924050" y="3238500"/>
          <p14:tracePt t="111223" x="2032000" y="3276600"/>
          <p14:tracePt t="111240" x="2114550" y="3314700"/>
          <p14:tracePt t="111256" x="2247900" y="3365500"/>
          <p14:tracePt t="111273" x="2368550" y="3397250"/>
          <p14:tracePt t="111291" x="2527300" y="3422650"/>
          <p14:tracePt t="111306" x="2622550" y="3435350"/>
          <p14:tracePt t="111323" x="2698750" y="3454400"/>
          <p14:tracePt t="111340" x="2813050" y="3460750"/>
          <p14:tracePt t="111356" x="2927350" y="3473450"/>
          <p14:tracePt t="111373" x="3105150" y="3473450"/>
          <p14:tracePt t="111390" x="3232150" y="3473450"/>
          <p14:tracePt t="111406" x="3314700" y="3473450"/>
          <p14:tracePt t="111423" x="3435350" y="3486150"/>
          <p14:tracePt t="111439" x="3517900" y="3498850"/>
          <p14:tracePt t="111457" x="3670300" y="3530600"/>
          <p14:tracePt t="111473" x="3829050" y="3556000"/>
          <p14:tracePt t="111489" x="3905250" y="3568700"/>
          <p14:tracePt t="111506" x="4229100" y="3619500"/>
          <p14:tracePt t="111523" x="4381500" y="3638550"/>
          <p14:tracePt t="111539" x="4648200" y="3676650"/>
          <p14:tracePt t="111556" x="4927600" y="3695700"/>
          <p14:tracePt t="111573" x="5175250" y="3702050"/>
          <p14:tracePt t="111589" x="5397500" y="3714750"/>
          <p14:tracePt t="111606" x="5511800" y="3714750"/>
          <p14:tracePt t="111623" x="5689600" y="3714750"/>
          <p14:tracePt t="111639" x="5867400" y="3714750"/>
          <p14:tracePt t="111657" x="6057900" y="3714750"/>
          <p14:tracePt t="111673" x="6153150" y="3714750"/>
          <p14:tracePt t="111689" x="6210300" y="3714750"/>
          <p14:tracePt t="111706" x="6311900" y="3714750"/>
          <p14:tracePt t="111723" x="6407150" y="3714750"/>
          <p14:tracePt t="111739" x="6521450" y="3714750"/>
          <p14:tracePt t="111756" x="6604000" y="3714750"/>
          <p14:tracePt t="111773" x="6642100" y="3714750"/>
          <p14:tracePt t="111789" x="6794500" y="3714750"/>
          <p14:tracePt t="111806" x="6978650" y="3689350"/>
          <p14:tracePt t="111823" x="7099300" y="3663950"/>
          <p14:tracePt t="111839" x="7194550" y="3638550"/>
          <p14:tracePt t="111856" x="7296150" y="3613150"/>
          <p14:tracePt t="111872" x="7353300" y="3594100"/>
          <p14:tracePt t="111889" x="7404100" y="3575050"/>
          <p14:tracePt t="111906" x="7467600" y="3543300"/>
          <p14:tracePt t="111922" x="7531100" y="3498850"/>
          <p14:tracePt t="111939" x="7575550" y="3422650"/>
          <p14:tracePt t="111956" x="7594600" y="3403600"/>
          <p14:tracePt t="111972" x="7600950" y="3371850"/>
          <p14:tracePt t="111989" x="7613650" y="3359150"/>
          <p14:tracePt t="112006" x="7613650" y="3352800"/>
          <p14:tracePt t="112023" x="7626350" y="3289300"/>
          <p14:tracePt t="112039" x="7632700" y="3244850"/>
          <p14:tracePt t="112056" x="7632700" y="3225800"/>
          <p14:tracePt t="112073" x="7632700" y="3194050"/>
          <p14:tracePt t="112089" x="7632700" y="3162300"/>
          <p14:tracePt t="112106" x="7632700" y="3136900"/>
          <p14:tracePt t="112109" x="7626350" y="3124200"/>
          <p14:tracePt t="112122" x="7588250" y="3098800"/>
          <p14:tracePt t="112139" x="7550150" y="3067050"/>
          <p14:tracePt t="112156" x="7480300" y="3041650"/>
          <p14:tracePt t="112172" x="7429500" y="3028950"/>
          <p14:tracePt t="112189" x="7353300" y="3009900"/>
          <p14:tracePt t="112206" x="7270750" y="2997200"/>
          <p14:tracePt t="112223" x="7131050" y="2984500"/>
          <p14:tracePt t="112239" x="7029450" y="2971800"/>
          <p14:tracePt t="112256" x="6972300" y="2971800"/>
          <p14:tracePt t="112272" x="6858000" y="2971800"/>
          <p14:tracePt t="112289" x="6711950" y="2971800"/>
          <p14:tracePt t="112305" x="6591300" y="2965450"/>
          <p14:tracePt t="112322" x="6502400" y="2965450"/>
          <p14:tracePt t="112339" x="6407150" y="2965450"/>
          <p14:tracePt t="112355" x="6324600" y="2965450"/>
          <p14:tracePt t="112372" x="6280150" y="2965450"/>
          <p14:tracePt t="112389" x="6184900" y="2952750"/>
          <p14:tracePt t="112405" x="6083300" y="2927350"/>
          <p14:tracePt t="112422" x="5899150" y="2921000"/>
          <p14:tracePt t="112439" x="5803900" y="2921000"/>
          <p14:tracePt t="112455" x="5727700" y="2914650"/>
          <p14:tracePt t="112472" x="5607050" y="2901950"/>
          <p14:tracePt t="112489" x="5467350" y="2870200"/>
          <p14:tracePt t="112505" x="5257800" y="2863850"/>
          <p14:tracePt t="112522" x="5067300" y="2851150"/>
          <p14:tracePt t="112539" x="4959350" y="2851150"/>
          <p14:tracePt t="112555" x="4724400" y="2851150"/>
          <p14:tracePt t="112572" x="4438650" y="2851150"/>
          <p14:tracePt t="112589" x="4286250" y="2851150"/>
          <p14:tracePt t="112605" x="4184650" y="2851150"/>
          <p14:tracePt t="112622" x="4146550" y="2851150"/>
          <p14:tracePt t="112639" x="4076700" y="2851150"/>
          <p14:tracePt t="112655" x="4057650" y="2851150"/>
          <p14:tracePt t="112672" x="4032250" y="2851150"/>
          <p14:tracePt t="112689" x="3975100" y="2857500"/>
          <p14:tracePt t="112705" x="3886200" y="2889250"/>
          <p14:tracePt t="112722" x="3822700" y="2901950"/>
          <p14:tracePt t="112738" x="3778250" y="2908300"/>
          <p14:tracePt t="112755" x="3676650" y="2921000"/>
          <p14:tracePt t="112772" x="3536950" y="2933700"/>
          <p14:tracePt t="112789" x="3460750" y="2940050"/>
          <p14:tracePt t="112805" x="3352800" y="2946400"/>
          <p14:tracePt t="112822" x="3327400" y="2946400"/>
          <p14:tracePt t="112839" x="3270250" y="2946400"/>
          <p14:tracePt t="112855" x="3168650" y="2952750"/>
          <p14:tracePt t="112872" x="3105150" y="2952750"/>
          <p14:tracePt t="112888" x="3060700" y="2952750"/>
          <p14:tracePt t="112905" x="3041650" y="2952750"/>
          <p14:tracePt t="113899" x="3028950" y="2952750"/>
          <p14:tracePt t="113904" x="3022600" y="2952750"/>
          <p14:tracePt t="113909" x="3022600" y="2946400"/>
          <p14:tracePt t="113921" x="2952750" y="2851150"/>
          <p14:tracePt t="113938" x="2870200" y="2781300"/>
          <p14:tracePt t="113954" x="2717800" y="2667000"/>
          <p14:tracePt t="113971" x="2578100" y="2578100"/>
          <p14:tracePt t="113988" x="2425700" y="2501900"/>
          <p14:tracePt t="114005" x="2266950" y="2419350"/>
          <p14:tracePt t="114021" x="2216150" y="2387600"/>
          <p14:tracePt t="114038" x="2108200" y="2317750"/>
          <p14:tracePt t="114055" x="1968500" y="2190750"/>
          <p14:tracePt t="114071" x="1892300" y="2152650"/>
          <p14:tracePt t="114087" x="1866900" y="2133600"/>
          <p14:tracePt t="114141" x="1854200" y="2127250"/>
          <p14:tracePt t="114145" x="1841500" y="2127250"/>
          <p14:tracePt t="114154" x="1835150" y="2127250"/>
          <p14:tracePt t="114171" x="1797050" y="2114550"/>
          <p14:tracePt t="114188" x="1739900" y="2108200"/>
          <p14:tracePt t="114204" x="1701800" y="2108200"/>
          <p14:tracePt t="114221" x="1676400" y="2108200"/>
          <p14:tracePt t="114237" x="1638300" y="2108200"/>
          <p14:tracePt t="114254" x="1600200" y="2108200"/>
          <p14:tracePt t="114271" x="1543050" y="2108200"/>
          <p14:tracePt t="114287" x="1492250" y="2108200"/>
          <p14:tracePt t="114304" x="1466850" y="2114550"/>
          <p14:tracePt t="114321" x="1422400" y="2114550"/>
          <p14:tracePt t="114337" x="1358900" y="2127250"/>
          <p14:tracePt t="114354" x="1314450" y="2139950"/>
          <p14:tracePt t="114371" x="1276350" y="2146300"/>
          <p14:tracePt t="114387" x="1231900" y="2159000"/>
          <p14:tracePt t="114404" x="1200150" y="2159000"/>
          <p14:tracePt t="114421" x="1168400" y="2159000"/>
          <p14:tracePt t="114437" x="1130300" y="2165350"/>
          <p14:tracePt t="114454" x="1092200" y="2178050"/>
          <p14:tracePt t="114471" x="1054100" y="2184400"/>
          <p14:tracePt t="114487" x="1016000" y="2197100"/>
          <p14:tracePt t="114504" x="996950" y="2203450"/>
          <p14:tracePt t="114521" x="965200" y="2209800"/>
          <p14:tracePt t="114537" x="914400" y="2222500"/>
          <p14:tracePt t="114554" x="876300" y="2241550"/>
          <p14:tracePt t="114571" x="857250" y="2260600"/>
          <p14:tracePt t="114604" x="838200" y="2266950"/>
          <p14:tracePt t="114620" x="838200" y="2273300"/>
          <p14:tracePt t="114666" x="838200" y="2279650"/>
          <p14:tracePt t="114682" x="831850" y="2279650"/>
          <p14:tracePt t="114725" x="831850" y="2298700"/>
          <p14:tracePt t="114732" x="831850" y="2305050"/>
          <p14:tracePt t="114751" x="831850" y="2311400"/>
          <p14:tracePt t="114755" x="838200" y="2317750"/>
          <p14:tracePt t="114770" x="857250" y="2343150"/>
          <p14:tracePt t="114787" x="863600" y="2349500"/>
          <p14:tracePt t="114804" x="882650" y="2362200"/>
          <p14:tracePt t="114821" x="933450" y="2381250"/>
          <p14:tracePt t="114837" x="946150" y="2387600"/>
          <p14:tracePt t="114854" x="971550" y="2393950"/>
          <p14:tracePt t="114871" x="977900" y="2393950"/>
          <p14:tracePt t="114887" x="984250" y="2393950"/>
          <p14:tracePt t="114904" x="990600" y="2393950"/>
          <p14:tracePt t="114920" x="1003300" y="2393950"/>
          <p14:tracePt t="114937" x="1035050" y="2393950"/>
          <p14:tracePt t="114954" x="1079500" y="2406650"/>
          <p14:tracePt t="114970" x="1149350" y="2413000"/>
          <p14:tracePt t="114987" x="1181100" y="2413000"/>
          <p14:tracePt t="115004" x="1225550" y="2413000"/>
          <p14:tracePt t="115020" x="1270000" y="2413000"/>
          <p14:tracePt t="115037" x="1308100" y="2413000"/>
          <p14:tracePt t="115054" x="1371600" y="2413000"/>
          <p14:tracePt t="115070" x="1384300" y="2413000"/>
          <p14:tracePt t="115087" x="1447800" y="2413000"/>
          <p14:tracePt t="115103" x="1543050" y="2413000"/>
          <p14:tracePt t="115120" x="1651000" y="2413000"/>
          <p14:tracePt t="115137" x="1733550" y="2413000"/>
          <p14:tracePt t="115153" x="1765300" y="2413000"/>
          <p14:tracePt t="115170" x="1885950" y="2413000"/>
          <p14:tracePt t="115187" x="1911350" y="2413000"/>
          <p14:tracePt t="115203" x="1930400" y="2413000"/>
          <p14:tracePt t="115237" x="1943100" y="2413000"/>
          <p14:tracePt t="115253" x="1949450" y="2413000"/>
          <p14:tracePt t="115270" x="1955800" y="2413000"/>
          <p14:tracePt t="115287" x="1993900" y="2413000"/>
          <p14:tracePt t="115303" x="2019300" y="2419350"/>
          <p14:tracePt t="115320" x="2070100" y="2419350"/>
          <p14:tracePt t="115337" x="2133600" y="2419350"/>
          <p14:tracePt t="115353" x="2159000" y="2419350"/>
          <p14:tracePt t="115370" x="2216150" y="2419350"/>
          <p14:tracePt t="115387" x="2260600" y="2419350"/>
          <p14:tracePt t="115403" x="2273300" y="2419350"/>
          <p14:tracePt t="115420" x="2292350" y="2413000"/>
          <p14:tracePt t="115458" x="2298700" y="2413000"/>
          <p14:tracePt t="115470" x="2311400" y="2413000"/>
          <p14:tracePt t="115487" x="2330450" y="2413000"/>
          <p14:tracePt t="115504" x="2343150" y="2413000"/>
          <p14:tracePt t="115537" x="2349500" y="2413000"/>
          <p14:tracePt t="115816" x="2355850" y="2413000"/>
          <p14:tracePt t="115822" x="2362200" y="2400300"/>
          <p14:tracePt t="115836" x="2368550" y="2393950"/>
          <p14:tracePt t="115876" x="2381250" y="2393950"/>
          <p14:tracePt t="115892" x="2381250" y="2387600"/>
          <p14:tracePt t="115896" x="2387600" y="2381250"/>
          <p14:tracePt t="115958" x="2406650" y="2381250"/>
          <p14:tracePt t="115968" x="2413000" y="2381250"/>
          <p14:tracePt t="115977" x="2419350" y="2381250"/>
          <p14:tracePt t="115988" x="2432050" y="2381250"/>
          <p14:tracePt t="116008" x="2438400" y="2381250"/>
          <p14:tracePt t="116114" x="2457450" y="2381250"/>
          <p14:tracePt t="116128" x="2470150" y="2381250"/>
          <p14:tracePt t="116200" x="2482850" y="2381250"/>
          <p14:tracePt t="116244" x="2489200" y="2381250"/>
          <p14:tracePt t="116280" x="2495550" y="2381250"/>
          <p14:tracePt t="116286" x="2501900" y="2381250"/>
          <p14:tracePt t="116300" x="2508250" y="2381250"/>
          <p14:tracePt t="116326" x="2514600" y="2381250"/>
          <p14:tracePt t="116330" x="2520950" y="2381250"/>
          <p14:tracePt t="116346" x="2533650" y="2381250"/>
          <p14:tracePt t="116355" x="2546350" y="2381250"/>
          <p14:tracePt t="116369" x="2552700" y="2374900"/>
          <p14:tracePt t="116496" x="2559050" y="2374900"/>
          <p14:tracePt t="116502" x="2565400" y="2374900"/>
          <p14:tracePt t="116506" x="2578100" y="2374900"/>
          <p14:tracePt t="116519" x="2590800" y="2374900"/>
          <p14:tracePt t="116536" x="2635250" y="2387600"/>
          <p14:tracePt t="116552" x="2667000" y="2387600"/>
          <p14:tracePt t="116569" x="2698750" y="2387600"/>
          <p14:tracePt t="116586" x="2705100" y="2387600"/>
          <p14:tracePt t="116602" x="2730500" y="2387600"/>
          <p14:tracePt t="116619" x="2736850" y="2387600"/>
          <p14:tracePt t="116638" x="2736850" y="2374900"/>
          <p14:tracePt t="116654" x="2736850" y="2362200"/>
          <p14:tracePt t="116669" x="2736850" y="2343150"/>
          <p14:tracePt t="116686" x="2736850" y="2336800"/>
          <p14:tracePt t="116702" x="2736850" y="2330450"/>
          <p14:tracePt t="116719" x="2755900" y="2305050"/>
          <p14:tracePt t="116736" x="2755900" y="2286000"/>
          <p14:tracePt t="116752" x="2755900" y="2254250"/>
          <p14:tracePt t="116769" x="2755900" y="2216150"/>
          <p14:tracePt t="116786" x="2755900" y="2203450"/>
          <p14:tracePt t="116802" x="2755900" y="2197100"/>
          <p14:tracePt t="116844" x="2749550" y="2190750"/>
          <p14:tracePt t="116885" x="2743200" y="2190750"/>
          <p14:tracePt t="116900" x="2717800" y="2190750"/>
          <p14:tracePt t="116910" x="2711450" y="2197100"/>
          <p14:tracePt t="116920" x="2698750" y="2203450"/>
          <p14:tracePt t="116935" x="2692400" y="2209800"/>
          <p14:tracePt t="116952" x="2692400" y="2222500"/>
          <p14:tracePt t="116969" x="2686050" y="2228850"/>
          <p14:tracePt t="116985" x="2673350" y="2241550"/>
          <p14:tracePt t="117002" x="2673350" y="2247900"/>
          <p14:tracePt t="117019" x="2660650" y="2279650"/>
          <p14:tracePt t="117035" x="2654300" y="2324100"/>
          <p14:tracePt t="117052" x="2647950" y="2349500"/>
          <p14:tracePt t="117218" x="2654300" y="2349500"/>
          <p14:tracePt t="117234" x="2660650" y="2349500"/>
          <p14:tracePt t="117255" x="2667000" y="2349500"/>
          <p14:tracePt t="118534" x="2667000" y="2362200"/>
          <p14:tracePt t="118540" x="2654300" y="2368550"/>
          <p14:tracePt t="118551" x="2609850" y="2387600"/>
          <p14:tracePt t="118568" x="2571750" y="2393950"/>
          <p14:tracePt t="118584" x="2463800" y="2413000"/>
          <p14:tracePt t="118601" x="2368550" y="2451100"/>
          <p14:tracePt t="118618" x="2203450" y="2501900"/>
          <p14:tracePt t="118634" x="2127250" y="2508250"/>
          <p14:tracePt t="118651" x="2089150" y="2520950"/>
          <p14:tracePt t="118668" x="2032000" y="2527300"/>
          <p14:tracePt t="118684" x="1987550" y="2540000"/>
          <p14:tracePt t="118701" x="1917700" y="2571750"/>
          <p14:tracePt t="118718" x="1866900" y="2584450"/>
          <p14:tracePt t="118734" x="1835150" y="2590800"/>
          <p14:tracePt t="118751" x="1689100" y="2597150"/>
          <p14:tracePt t="118767" x="1631950" y="2597150"/>
          <p14:tracePt t="118784" x="1581150" y="2597150"/>
          <p14:tracePt t="118800" x="1530350" y="2597150"/>
          <p14:tracePt t="118817" x="1511300" y="2597150"/>
          <p14:tracePt t="118834" x="1504950" y="2597150"/>
          <p14:tracePt t="118928" x="1498600" y="2597150"/>
          <p14:tracePt t="118938" x="1485900" y="2597150"/>
          <p14:tracePt t="118944" x="1473200" y="2597150"/>
          <p14:tracePt t="118954" x="1454150" y="2597150"/>
          <p14:tracePt t="118967" x="1447800" y="2597150"/>
          <p14:tracePt t="118984" x="1416050" y="2597150"/>
          <p14:tracePt t="119001" x="1397000" y="2597150"/>
          <p14:tracePt t="119017" x="1390650" y="2597150"/>
          <p14:tracePt t="119135" x="1397000" y="2603500"/>
          <p14:tracePt t="119144" x="1403350" y="2609850"/>
          <p14:tracePt t="119160" x="1416050" y="2609850"/>
          <p14:tracePt t="119170" x="1428750" y="2616200"/>
          <p14:tracePt t="119184" x="1454150" y="2622550"/>
          <p14:tracePt t="119201" x="1460500" y="2622550"/>
          <p14:tracePt t="119217" x="1466850" y="2622550"/>
          <p14:tracePt t="119234" x="1479550" y="2622550"/>
          <p14:tracePt t="119251" x="1498600" y="2622550"/>
          <p14:tracePt t="119267" x="1511300" y="2622550"/>
          <p14:tracePt t="119284" x="1524000" y="2622550"/>
          <p14:tracePt t="119300" x="1555750" y="2628900"/>
          <p14:tracePt t="119317" x="1574800" y="2628900"/>
          <p14:tracePt t="119334" x="1587500" y="2628900"/>
          <p14:tracePt t="119367" x="1600200" y="2628900"/>
          <p14:tracePt t="119384" x="1606550" y="2628900"/>
          <p14:tracePt t="119418" x="1625600" y="2628900"/>
          <p14:tracePt t="119450" x="1638300" y="2628900"/>
          <p14:tracePt t="119467" x="1644650" y="2628900"/>
          <p14:tracePt t="119660" x="1631950" y="2628900"/>
          <p14:tracePt t="119664" x="1606550" y="2628900"/>
          <p14:tracePt t="119670" x="1600200" y="2628900"/>
          <p14:tracePt t="119684" x="1555750" y="2628900"/>
          <p14:tracePt t="119700" x="1504950" y="2628900"/>
          <p14:tracePt t="119717" x="1447800" y="2628900"/>
          <p14:tracePt t="119734" x="1403350" y="2628900"/>
          <p14:tracePt t="119806" x="1409700" y="2628900"/>
          <p14:tracePt t="119816" x="1454150" y="2654300"/>
          <p14:tracePt t="119826" x="1511300" y="2686050"/>
          <p14:tracePt t="119833" x="1524000" y="2686050"/>
          <p14:tracePt t="119850" x="1619250" y="2705100"/>
          <p14:tracePt t="119867" x="1752600" y="2730500"/>
          <p14:tracePt t="119883" x="1854200" y="2755900"/>
          <p14:tracePt t="119900" x="1905000" y="2768600"/>
          <p14:tracePt t="119917" x="1981200" y="2781300"/>
          <p14:tracePt t="119933" x="2095500" y="2800350"/>
          <p14:tracePt t="119950" x="2311400" y="2851150"/>
          <p14:tracePt t="119967" x="2495550" y="2870200"/>
          <p14:tracePt t="119983" x="2711450" y="2901950"/>
          <p14:tracePt t="120000" x="3155950" y="2940050"/>
          <p14:tracePt t="120017" x="3606800" y="2940050"/>
          <p14:tracePt t="120034" x="4279900" y="2940050"/>
          <p14:tracePt t="120050" x="4591050" y="2940050"/>
          <p14:tracePt t="120067" x="4724400" y="2927350"/>
          <p14:tracePt t="120084" x="5080000" y="2863850"/>
          <p14:tracePt t="120100" x="5137150" y="2857500"/>
          <p14:tracePt t="120117" x="5213350" y="2832100"/>
          <p14:tracePt t="120134" x="5270500" y="2819400"/>
          <p14:tracePt t="120150" x="5340350" y="2813050"/>
          <p14:tracePt t="120167" x="5416550" y="2806700"/>
          <p14:tracePt t="120183" x="5492750" y="2794000"/>
          <p14:tracePt t="120200" x="5651500" y="2774950"/>
          <p14:tracePt t="120217" x="5822950" y="2774950"/>
          <p14:tracePt t="120234" x="6184900" y="2774950"/>
          <p14:tracePt t="120250" x="6502400" y="2774950"/>
          <p14:tracePt t="120266" x="6654800" y="2794000"/>
          <p14:tracePt t="120284" x="7219950" y="2832100"/>
          <p14:tracePt t="120300" x="7378700" y="2832100"/>
          <p14:tracePt t="120317" x="7613650" y="2832100"/>
          <p14:tracePt t="120333" x="7740650" y="2832100"/>
          <p14:tracePt t="120350" x="7772400" y="2819400"/>
          <p14:tracePt t="120367" x="7772400" y="2787650"/>
          <p14:tracePt t="120400" x="7772400" y="2774950"/>
          <p14:tracePt t="120416" x="7772400" y="2755900"/>
          <p14:tracePt t="120433" x="7772400" y="2743200"/>
          <p14:tracePt t="120450" x="7772400" y="2717800"/>
          <p14:tracePt t="120466" x="7772400" y="2698750"/>
          <p14:tracePt t="120483" x="7740650" y="2660650"/>
          <p14:tracePt t="120499" x="7708900" y="2622550"/>
          <p14:tracePt t="120516" x="7620000" y="2571750"/>
          <p14:tracePt t="120533" x="7581900" y="2546350"/>
          <p14:tracePt t="120549" x="7550150" y="2546350"/>
          <p14:tracePt t="120566" x="7435850" y="2495550"/>
          <p14:tracePt t="120583" x="7283450" y="2463800"/>
          <p14:tracePt t="120599" x="7150100" y="2438400"/>
          <p14:tracePt t="120616" x="7042150" y="2432050"/>
          <p14:tracePt t="120632" x="6959600" y="2425700"/>
          <p14:tracePt t="120649" x="6934200" y="2413000"/>
          <p14:tracePt t="120666" x="6921500" y="2406650"/>
          <p14:tracePt t="120739" x="6915150" y="2400300"/>
          <p14:tracePt t="120768" x="6908800" y="2381250"/>
          <p14:tracePt t="120780" x="6908800" y="2368550"/>
          <p14:tracePt t="120790" x="6896100" y="2355850"/>
          <p14:tracePt t="120800" x="6896100" y="2349500"/>
          <p14:tracePt t="120816" x="6889750" y="2343150"/>
          <p14:tracePt t="120926" x="6889750" y="2336800"/>
          <p14:tracePt t="120941" x="6896100" y="2330450"/>
          <p14:tracePt t="120956" x="6908800" y="2330450"/>
          <p14:tracePt t="120971" x="6915150" y="2317750"/>
          <p14:tracePt t="120986" x="6921500" y="2317750"/>
          <p14:tracePt t="121026" x="6934200" y="2317750"/>
          <p14:tracePt t="121036" x="6934200" y="2311400"/>
          <p14:tracePt t="121049" x="6940550" y="2311400"/>
          <p14:tracePt t="121066" x="6953250" y="2311400"/>
          <p14:tracePt t="121082" x="6978650" y="2305050"/>
          <p14:tracePt t="121099" x="6978650" y="2298700"/>
          <p14:tracePt t="121116" x="6991350" y="2298700"/>
          <p14:tracePt t="121132" x="6997700" y="2292350"/>
          <p14:tracePt t="121149" x="7010400" y="2279650"/>
          <p14:tracePt t="121430" x="7004050" y="2286000"/>
          <p14:tracePt t="121445" x="6997700" y="2286000"/>
          <p14:tracePt t="121458" x="6985000" y="2305050"/>
          <p14:tracePt t="121473" x="6965950" y="2330450"/>
          <p14:tracePt t="121488" x="6946900" y="2336800"/>
          <p14:tracePt t="121503" x="6927850" y="2362200"/>
          <p14:tracePt t="121517" x="6915150" y="2374900"/>
          <p14:tracePt t="121533" x="6883400" y="2400300"/>
          <p14:tracePt t="121548" x="6870700" y="2406650"/>
          <p14:tracePt t="121566" x="6858000" y="2432050"/>
          <p14:tracePt t="121582" x="6851650" y="2432050"/>
          <p14:tracePt t="121598" x="6851650" y="2438400"/>
          <p14:tracePt t="121615" x="6851650" y="2470150"/>
          <p14:tracePt t="121632" x="6851650" y="2476500"/>
          <p14:tracePt t="121648" x="6851650" y="2489200"/>
          <p14:tracePt t="121665" x="6851650" y="2508250"/>
          <p14:tracePt t="121682" x="6858000" y="2520950"/>
          <p14:tracePt t="121699" x="6870700" y="2520950"/>
          <p14:tracePt t="121715" x="6883400" y="2527300"/>
          <p14:tracePt t="121759" x="6896100" y="2527300"/>
          <p14:tracePt t="121783" x="6902450" y="2527300"/>
          <p14:tracePt t="121799" x="6915150" y="2527300"/>
          <p14:tracePt t="121812" x="6927850" y="2527300"/>
          <p14:tracePt t="121825" x="6997700" y="2527300"/>
          <p14:tracePt t="121839" x="7035800" y="2527300"/>
          <p14:tracePt t="121848" x="7169150" y="2514600"/>
          <p14:tracePt t="121865" x="7346950" y="2476500"/>
          <p14:tracePt t="121882" x="7385050" y="2476500"/>
          <p14:tracePt t="121898" x="7499350" y="2457450"/>
          <p14:tracePt t="121915" x="7518400" y="2444750"/>
          <p14:tracePt t="121932" x="7543800" y="2432050"/>
          <p14:tracePt t="121948" x="7569200" y="2413000"/>
          <p14:tracePt t="121965" x="7594600" y="2400300"/>
          <p14:tracePt t="121982" x="7626350" y="2368550"/>
          <p14:tracePt t="121998" x="7639050" y="2336800"/>
          <p14:tracePt t="122015" x="7696200" y="2292350"/>
          <p14:tracePt t="122032" x="7747000" y="2260600"/>
          <p14:tracePt t="122048" x="7778750" y="2235200"/>
          <p14:tracePt t="122066" x="7804150" y="2216150"/>
          <p14:tracePt t="122106" x="7810500" y="2209800"/>
          <p14:tracePt t="122319" x="7816850" y="2216150"/>
          <p14:tracePt t="122332" x="7823200" y="2228850"/>
          <p14:tracePt t="122348" x="7842250" y="2260600"/>
          <p14:tracePt t="122365" x="7854950" y="2279650"/>
          <p14:tracePt t="122382" x="7874000" y="2305050"/>
          <p14:tracePt t="122398" x="7899400" y="2343150"/>
          <p14:tracePt t="122414" x="7905750" y="2355850"/>
          <p14:tracePt t="122431" x="7918450" y="2381250"/>
          <p14:tracePt t="122448" x="7924800" y="2400300"/>
          <p14:tracePt t="122464" x="7924800" y="2413000"/>
          <p14:tracePt t="122481" x="7924800" y="2419350"/>
          <p14:tracePt t="122498" x="7924800" y="2425700"/>
          <p14:tracePt t="122514" x="7924800" y="2438400"/>
          <p14:tracePt t="122532" x="7924800" y="2463800"/>
          <p14:tracePt t="122548" x="7918450" y="2470150"/>
          <p14:tracePt t="122565" x="7912100" y="2476500"/>
          <p14:tracePt t="122582" x="7899400" y="2482850"/>
          <p14:tracePt t="122598" x="7893050" y="2489200"/>
          <p14:tracePt t="122615" x="7886700" y="2501900"/>
          <p14:tracePt t="122631" x="7874000" y="2508250"/>
          <p14:tracePt t="122784" x="7874000" y="2501900"/>
          <p14:tracePt t="122797" x="7874000" y="2476500"/>
          <p14:tracePt t="122810" x="7893050" y="2451100"/>
          <p14:tracePt t="122824" x="7931150" y="2393950"/>
          <p14:tracePt t="122842" x="7943850" y="2355850"/>
          <p14:tracePt t="122858" x="7943850" y="2336800"/>
          <p14:tracePt t="122868" x="7943850" y="2317750"/>
          <p14:tracePt t="122881" x="7943850" y="2311400"/>
          <p14:tracePt t="122898" x="7943850" y="2273300"/>
          <p14:tracePt t="123045" x="7943850" y="2266950"/>
          <p14:tracePt t="123069" x="7943850" y="2292350"/>
          <p14:tracePt t="123082" x="7943850" y="2305050"/>
          <p14:tracePt t="123098" x="7943850" y="2343150"/>
          <p14:tracePt t="123100" x="7943850" y="2355850"/>
          <p14:tracePt t="123115" x="7943850" y="2387600"/>
          <p14:tracePt t="123131" x="7943850" y="2413000"/>
          <p14:tracePt t="123148" x="7943850" y="2419350"/>
          <p14:tracePt t="123164" x="7943850" y="2451100"/>
          <p14:tracePt t="123197" x="7943850" y="2457450"/>
          <p14:tracePt t="123214" x="7943850" y="2463800"/>
          <p14:tracePt t="123231" x="7937500" y="2463800"/>
          <p14:tracePt t="123313" x="7918450" y="2463800"/>
          <p14:tracePt t="123327" x="7893050" y="2463800"/>
          <p14:tracePt t="123341" x="7886700" y="2463800"/>
          <p14:tracePt t="123349" x="7867650" y="2463800"/>
          <p14:tracePt t="123364" x="7766050" y="2438400"/>
          <p14:tracePt t="123381" x="7626350" y="2400300"/>
          <p14:tracePt t="123397" x="7473950" y="2387600"/>
          <p14:tracePt t="123414" x="7448550" y="2387600"/>
          <p14:tracePt t="123458" x="7442200" y="2387600"/>
          <p14:tracePt t="123473" x="7429500" y="2387600"/>
          <p14:tracePt t="123488" x="7423150" y="2400300"/>
          <p14:tracePt t="123731" x="7416800" y="2406650"/>
          <p14:tracePt t="123746" x="7410450" y="2406650"/>
          <p14:tracePt t="123760" x="7353300" y="2406650"/>
          <p14:tracePt t="123775" x="7270750" y="2406650"/>
          <p14:tracePt t="123790" x="7169150" y="2406650"/>
          <p14:tracePt t="123807" x="6978650" y="2406650"/>
          <p14:tracePt t="123824" x="6832600" y="2406650"/>
          <p14:tracePt t="123843" x="6477000" y="2406650"/>
          <p14:tracePt t="123863" x="6153150" y="2381250"/>
          <p14:tracePt t="123883" x="5645150" y="2368550"/>
          <p14:tracePt t="123897" x="5302250" y="2368550"/>
          <p14:tracePt t="123913" x="5162550" y="2368550"/>
          <p14:tracePt t="123930" x="4775200" y="2362200"/>
          <p14:tracePt t="123947" x="4298950" y="2317750"/>
          <p14:tracePt t="123963" x="3981450" y="2298700"/>
          <p14:tracePt t="123980" x="3727450" y="2286000"/>
          <p14:tracePt t="123997" x="3422650" y="2286000"/>
          <p14:tracePt t="124014" x="3232150" y="2286000"/>
          <p14:tracePt t="124030" x="3136900" y="2286000"/>
          <p14:tracePt t="124047" x="3022600" y="2279650"/>
          <p14:tracePt t="124064" x="2921000" y="2273300"/>
          <p14:tracePt t="124080" x="2730500" y="2241550"/>
          <p14:tracePt t="124097" x="2616200" y="2235200"/>
          <p14:tracePt t="124100" x="2590800" y="2235200"/>
          <p14:tracePt t="124114" x="2520950" y="2235200"/>
          <p14:tracePt t="124130" x="2432050" y="2235200"/>
          <p14:tracePt t="124147" x="2362200" y="2228850"/>
          <p14:tracePt t="124164" x="2305050" y="2228850"/>
          <p14:tracePt t="124180" x="2292350" y="2228850"/>
          <p14:tracePt t="124197" x="2273300" y="2228850"/>
          <p14:tracePt t="124215" x="2260600" y="2228850"/>
          <p14:tracePt t="124230" x="2254250" y="2235200"/>
          <p14:tracePt t="124247" x="2254250" y="2292350"/>
          <p14:tracePt t="124264" x="2254250" y="2368550"/>
          <p14:tracePt t="124280" x="2241550" y="2419350"/>
          <p14:tracePt t="124297" x="2241550" y="2463800"/>
          <p14:tracePt t="124314" x="2241550" y="2482850"/>
          <p14:tracePt t="124330" x="2241550" y="2508250"/>
          <p14:tracePt t="124347" x="2241550" y="2540000"/>
          <p14:tracePt t="124364" x="2273300" y="2584450"/>
          <p14:tracePt t="124380" x="2324100" y="2622550"/>
          <p14:tracePt t="124397" x="2368550" y="2660650"/>
          <p14:tracePt t="124414" x="2444750" y="2711450"/>
          <p14:tracePt t="124430" x="2609850" y="2787650"/>
          <p14:tracePt t="124447" x="2724150" y="2825750"/>
          <p14:tracePt t="124463" x="2806700" y="2832100"/>
          <p14:tracePt t="124480" x="2857500" y="2838450"/>
          <p14:tracePt t="124497" x="2952750" y="2851150"/>
          <p14:tracePt t="124513" x="2978150" y="2851150"/>
          <p14:tracePt t="124530" x="3035300" y="2863850"/>
          <p14:tracePt t="124547" x="3124200" y="2870200"/>
          <p14:tracePt t="124564" x="3282950" y="2876550"/>
          <p14:tracePt t="124581" x="3441700" y="2876550"/>
          <p14:tracePt t="124597" x="3536950" y="2876550"/>
          <p14:tracePt t="124613" x="3657600" y="2876550"/>
          <p14:tracePt t="124630" x="3727450" y="2876550"/>
          <p14:tracePt t="124647" x="3771900" y="2870200"/>
          <p14:tracePt t="124663" x="3778250" y="2870200"/>
          <p14:tracePt t="124680" x="3784600" y="2863850"/>
          <p14:tracePt t="124697" x="3797300" y="2844800"/>
          <p14:tracePt t="124713" x="3829050" y="2813050"/>
          <p14:tracePt t="124730" x="3873500" y="2762250"/>
          <p14:tracePt t="124746" x="3911600" y="2749550"/>
          <p14:tracePt t="124763" x="3937000" y="2749550"/>
          <p14:tracePt t="124780" x="4013200" y="2717800"/>
          <p14:tracePt t="124797" x="4051300" y="2705100"/>
          <p14:tracePt t="124813" x="4102100" y="2660650"/>
          <p14:tracePt t="124830" x="4114800" y="2641600"/>
          <p14:tracePt t="124847" x="4127500" y="2616200"/>
          <p14:tracePt t="124863" x="4127500" y="2590800"/>
          <p14:tracePt t="124880" x="4127500" y="2584450"/>
          <p14:tracePt t="124897" x="4108450" y="2533650"/>
          <p14:tracePt t="124913" x="4095750" y="2514600"/>
          <p14:tracePt t="124930" x="4057650" y="2489200"/>
          <p14:tracePt t="124946" x="4025900" y="2470150"/>
          <p14:tracePt t="124963" x="4019550" y="2470150"/>
          <p14:tracePt t="124981" x="3968750" y="2463800"/>
          <p14:tracePt t="124997" x="3956050" y="2463800"/>
          <p14:tracePt t="125030" x="3949700" y="2463800"/>
          <p14:tracePt t="125046" x="3937000" y="2463800"/>
          <p14:tracePt t="125063" x="3930650" y="2495550"/>
          <p14:tracePt t="125080" x="3930650" y="2533650"/>
          <p14:tracePt t="125096" x="3930650" y="2584450"/>
          <p14:tracePt t="125113" x="3949700" y="2628900"/>
          <p14:tracePt t="125130" x="3981450" y="2647950"/>
          <p14:tracePt t="125147" x="4006850" y="2673350"/>
          <p14:tracePt t="125163" x="4013200" y="2673350"/>
          <p14:tracePt t="125180" x="4038600" y="2679700"/>
          <p14:tracePt t="125196" x="4076700" y="2679700"/>
          <p14:tracePt t="125213" x="4133850" y="2679700"/>
          <p14:tracePt t="125230" x="4178300" y="2667000"/>
          <p14:tracePt t="125246" x="4197350" y="2647950"/>
          <p14:tracePt t="125263" x="4254500" y="2603500"/>
          <p14:tracePt t="125280" x="4254500" y="2590800"/>
          <p14:tracePt t="125296" x="4267200" y="2584450"/>
          <p14:tracePt t="125313" x="4267200" y="2559050"/>
          <p14:tracePt t="125329" x="4267200" y="2540000"/>
          <p14:tracePt t="125346" x="4267200" y="2520950"/>
          <p14:tracePt t="125451" x="4267200" y="2527300"/>
          <p14:tracePt t="125455" x="4273550" y="2533650"/>
          <p14:tracePt t="125465" x="4273550" y="2540000"/>
          <p14:tracePt t="125479" x="4279900" y="2552700"/>
          <p14:tracePt t="125496" x="4279900" y="2571750"/>
          <p14:tracePt t="125513" x="4292600" y="2578100"/>
          <p14:tracePt t="125529" x="4292600" y="2584450"/>
          <p14:tracePt t="125546" x="4311650" y="2609850"/>
          <p14:tracePt t="125563" x="4318000" y="2628900"/>
          <p14:tracePt t="125579" x="4330700" y="2641600"/>
          <p14:tracePt t="125596" x="4356100" y="2673350"/>
          <p14:tracePt t="125613" x="4406900" y="2711450"/>
          <p14:tracePt t="125630" x="4425950" y="2724150"/>
          <p14:tracePt t="125646" x="4451350" y="2724150"/>
          <p14:tracePt t="125663" x="4476750" y="2730500"/>
          <p14:tracePt t="125679" x="4495800" y="2736850"/>
          <p14:tracePt t="125696" x="4514850" y="2736850"/>
          <p14:tracePt t="125713" x="4546600" y="2743200"/>
          <p14:tracePt t="125729" x="4572000" y="2743200"/>
          <p14:tracePt t="125746" x="4610100" y="2743200"/>
          <p14:tracePt t="125763" x="4711700" y="2743200"/>
          <p14:tracePt t="125779" x="4756150" y="2736850"/>
          <p14:tracePt t="125796" x="4775200" y="2730500"/>
          <p14:tracePt t="125813" x="4794250" y="2711450"/>
          <p14:tracePt t="125829" x="4819650" y="2692400"/>
          <p14:tracePt t="125846" x="4826000" y="2679700"/>
          <p14:tracePt t="125863" x="4832350" y="2647950"/>
          <p14:tracePt t="125879" x="4845050" y="2609850"/>
          <p14:tracePt t="125896" x="4845050" y="2590800"/>
          <p14:tracePt t="125912" x="4851400" y="2540000"/>
          <p14:tracePt t="125929" x="4851400" y="2527300"/>
          <p14:tracePt t="125946" x="4851400" y="2495550"/>
          <p14:tracePt t="125962" x="4851400" y="2463800"/>
          <p14:tracePt t="125979" x="4851400" y="2438400"/>
          <p14:tracePt t="125996" x="4832350" y="2374900"/>
          <p14:tracePt t="126012" x="4806950" y="2343150"/>
          <p14:tracePt t="126029" x="4756150" y="2273300"/>
          <p14:tracePt t="126046" x="4660900" y="2216150"/>
          <p14:tracePt t="126062" x="4610100" y="2209800"/>
          <p14:tracePt t="126079" x="4565650" y="2209800"/>
          <p14:tracePt t="126096" x="4508500" y="2209800"/>
          <p14:tracePt t="126112" x="4476750" y="2209800"/>
          <p14:tracePt t="126129" x="4457700" y="2209800"/>
          <p14:tracePt t="126146" x="4413250" y="2209800"/>
          <p14:tracePt t="126162" x="4387850" y="2216150"/>
          <p14:tracePt t="126179" x="4368800" y="2247900"/>
          <p14:tracePt t="126196" x="4356100" y="2279650"/>
          <p14:tracePt t="126212" x="4330700" y="2305050"/>
          <p14:tracePt t="126229" x="4311650" y="2362200"/>
          <p14:tracePt t="126246" x="4311650" y="2432050"/>
          <p14:tracePt t="126262" x="4311650" y="2520950"/>
          <p14:tracePt t="126279" x="4311650" y="2540000"/>
          <p14:tracePt t="126296" x="4311650" y="2552700"/>
          <p14:tracePt t="126313" x="4311650" y="2559050"/>
          <p14:tracePt t="126329" x="4311650" y="2571750"/>
          <p14:tracePt t="126346" x="4311650" y="2590800"/>
          <p14:tracePt t="126362" x="4318000" y="2603500"/>
          <p14:tracePt t="126379" x="4343400" y="2622550"/>
          <p14:tracePt t="126395" x="4349750" y="2635250"/>
          <p14:tracePt t="126412" x="4362450" y="2654300"/>
          <p14:tracePt t="128594" x="4356100" y="2647950"/>
          <p14:tracePt t="128599" x="4343400" y="2635250"/>
          <p14:tracePt t="128610" x="4337050" y="2628900"/>
          <p14:tracePt t="128627" x="4260850" y="2559050"/>
          <p14:tracePt t="128644" x="4127500" y="2457450"/>
          <p14:tracePt t="128661" x="4114800" y="2451100"/>
          <p14:tracePt t="128677" x="3968750" y="2362200"/>
          <p14:tracePt t="128694" x="3702050" y="2228850"/>
          <p14:tracePt t="128711" x="3587750" y="2152650"/>
          <p14:tracePt t="128727" x="3492500" y="2095500"/>
          <p14:tracePt t="128744" x="3435350" y="2057400"/>
          <p14:tracePt t="128760" x="3302000" y="1955800"/>
          <p14:tracePt t="128777" x="3238500" y="1905000"/>
          <p14:tracePt t="128794" x="3175000" y="1847850"/>
          <p14:tracePt t="128810" x="3086100" y="1771650"/>
          <p14:tracePt t="128827" x="2971800" y="1651000"/>
          <p14:tracePt t="128844" x="2889250" y="1587500"/>
          <p14:tracePt t="128860" x="2838450" y="1555750"/>
          <p14:tracePt t="128877" x="2768600" y="1485900"/>
          <p14:tracePt t="128894" x="2692400" y="1441450"/>
          <p14:tracePt t="128910" x="2533650" y="1365250"/>
          <p14:tracePt t="128927" x="2406650" y="1295400"/>
          <p14:tracePt t="128944" x="2368550" y="1270000"/>
          <p14:tracePt t="128961" x="2228850" y="1212850"/>
          <p14:tracePt t="128977" x="2216150" y="1212850"/>
          <p14:tracePt t="128994" x="2108200" y="1187450"/>
          <p14:tracePt t="129010" x="2032000" y="1187450"/>
          <p14:tracePt t="129027" x="2000250" y="1187450"/>
          <p14:tracePt t="129043" x="1879600" y="1187450"/>
          <p14:tracePt t="129060" x="1835150" y="1187450"/>
          <p14:tracePt t="129077" x="1778000" y="1187450"/>
          <p14:tracePt t="129093" x="1714500" y="1187450"/>
          <p14:tracePt t="129110" x="1670050" y="1193800"/>
          <p14:tracePt t="129127" x="1651000" y="1193800"/>
          <p14:tracePt t="129143" x="1644650" y="1193800"/>
          <p14:tracePt t="129160" x="1631950" y="1193800"/>
          <p14:tracePt t="129678" x="1631950" y="1200150"/>
          <p14:tracePt t="129684" x="1638300" y="1212850"/>
          <p14:tracePt t="129698" x="1644650" y="1225550"/>
          <p14:tracePt t="129710" x="1644650" y="1231900"/>
          <p14:tracePt t="129726" x="1651000" y="1231900"/>
          <p14:tracePt t="129743" x="1714500" y="1231900"/>
          <p14:tracePt t="129760" x="1733550" y="1231900"/>
          <p14:tracePt t="129776" x="1797050" y="1219200"/>
          <p14:tracePt t="129793" x="1866900" y="1200150"/>
          <p14:tracePt t="129809" x="1943100" y="1174750"/>
          <p14:tracePt t="129826" x="1987550" y="1155700"/>
          <p14:tracePt t="129843" x="2006600" y="1155700"/>
          <p14:tracePt t="129860" x="2038350" y="1155700"/>
          <p14:tracePt t="129876" x="2044700" y="1155700"/>
          <p14:tracePt t="129966" x="2051050" y="1155700"/>
          <p14:tracePt t="129970" x="2057400" y="1155700"/>
          <p14:tracePt t="129980" x="2070100" y="1155700"/>
          <p14:tracePt t="129993" x="2082800" y="1155700"/>
          <p14:tracePt t="130010" x="2095500" y="1155700"/>
          <p14:tracePt t="130026" x="2222500" y="1162050"/>
          <p14:tracePt t="130043" x="2260600" y="1162050"/>
          <p14:tracePt t="130060" x="2286000" y="1162050"/>
          <p14:tracePt t="130162" x="2292350" y="1162050"/>
          <p14:tracePt t="130172" x="2305050" y="1162050"/>
          <p14:tracePt t="130178" x="2311400" y="1168400"/>
          <p14:tracePt t="130193" x="2362200" y="1168400"/>
          <p14:tracePt t="130209" x="2381250" y="1174750"/>
          <p14:tracePt t="130226" x="2438400" y="1174750"/>
          <p14:tracePt t="130243" x="2527300" y="1174750"/>
          <p14:tracePt t="130259" x="2603500" y="1174750"/>
          <p14:tracePt t="130276" x="2667000" y="1174750"/>
          <p14:tracePt t="130293" x="2711450" y="1174750"/>
          <p14:tracePt t="130309" x="2743200" y="1174750"/>
          <p14:tracePt t="130326" x="2768600" y="1174750"/>
          <p14:tracePt t="130343" x="2794000" y="1174750"/>
          <p14:tracePt t="130359" x="2819400" y="1174750"/>
          <p14:tracePt t="130376" x="2844800" y="1174750"/>
          <p14:tracePt t="130393" x="2889250" y="1174750"/>
          <p14:tracePt t="130409" x="2895600" y="1174750"/>
          <p14:tracePt t="130426" x="2933700" y="1174750"/>
          <p14:tracePt t="130443" x="2978150" y="1174750"/>
          <p14:tracePt t="130459" x="3003550" y="1174750"/>
          <p14:tracePt t="130476" x="3028950" y="1174750"/>
          <p14:tracePt t="130493" x="3054350" y="1174750"/>
          <p14:tracePt t="130510" x="3111500" y="1174750"/>
          <p14:tracePt t="130526" x="3149600" y="1174750"/>
          <p14:tracePt t="130542" x="3206750" y="1174750"/>
          <p14:tracePt t="130559" x="3270250" y="1174750"/>
          <p14:tracePt t="130576" x="3378200" y="1155700"/>
          <p14:tracePt t="130592" x="3422650" y="1155700"/>
          <p14:tracePt t="130609" x="3492500" y="1155700"/>
          <p14:tracePt t="130626" x="3562350" y="1155700"/>
          <p14:tracePt t="130642" x="3651250" y="1155700"/>
          <p14:tracePt t="130660" x="3771900" y="1155700"/>
          <p14:tracePt t="130676" x="3879850" y="1155700"/>
          <p14:tracePt t="130692" x="3937000" y="1155700"/>
          <p14:tracePt t="130710" x="4070350" y="1155700"/>
          <p14:tracePt t="130726" x="4197350" y="1155700"/>
          <p14:tracePt t="130742" x="4330700" y="1155700"/>
          <p14:tracePt t="130759" x="4375150" y="1155700"/>
          <p14:tracePt t="131700" x="4375150" y="1162050"/>
          <p14:tracePt t="131762" x="4375150" y="1168400"/>
          <p14:tracePt t="131776" x="4362450" y="1168400"/>
          <p14:tracePt t="131786" x="4349750" y="1168400"/>
          <p14:tracePt t="131792" x="4337050" y="1168400"/>
          <p14:tracePt t="131808" x="4298950" y="1168400"/>
          <p14:tracePt t="131825" x="4235450" y="1168400"/>
          <p14:tracePt t="131842" x="4165600" y="1168400"/>
          <p14:tracePt t="131858" x="4095750" y="1168400"/>
          <p14:tracePt t="131875" x="4070350" y="1168400"/>
          <p14:tracePt t="131892" x="4032250" y="1168400"/>
          <p14:tracePt t="131909" x="3994150" y="1168400"/>
          <p14:tracePt t="131925" x="3924300" y="1168400"/>
          <p14:tracePt t="131941" x="3835400" y="1168400"/>
          <p14:tracePt t="131958" x="3784600" y="1168400"/>
          <p14:tracePt t="131975" x="3663950" y="1168400"/>
          <p14:tracePt t="131991" x="3575050" y="1168400"/>
          <p14:tracePt t="132008" x="3422650" y="1168400"/>
          <p14:tracePt t="132025" x="3346450" y="1168400"/>
          <p14:tracePt t="132041" x="3308350" y="1168400"/>
          <p14:tracePt t="132058" x="3168650" y="1168400"/>
          <p14:tracePt t="132075" x="3105150" y="1187450"/>
          <p14:tracePt t="132091" x="3035300" y="1187450"/>
          <p14:tracePt t="132108" x="2971800" y="1206500"/>
          <p14:tracePt t="132125" x="2921000" y="1212850"/>
          <p14:tracePt t="132141" x="2895600" y="1212850"/>
          <p14:tracePt t="132158" x="2876550" y="1212850"/>
          <p14:tracePt t="132175" x="2851150" y="1212850"/>
          <p14:tracePt t="132191" x="2838450" y="1212850"/>
          <p14:tracePt t="132208" x="2813050" y="1212850"/>
          <p14:tracePt t="132225" x="2787650" y="1212850"/>
          <p14:tracePt t="132241" x="2781300" y="1212850"/>
          <p14:tracePt t="132538" x="2787650" y="1212850"/>
          <p14:tracePt t="132544" x="2813050" y="1212850"/>
          <p14:tracePt t="132558" x="2882900" y="1219200"/>
          <p14:tracePt t="132574" x="2946400" y="1219200"/>
          <p14:tracePt t="132591" x="3035300" y="1219200"/>
          <p14:tracePt t="132608" x="3124200" y="1219200"/>
          <p14:tracePt t="132624" x="3213100" y="1206500"/>
          <p14:tracePt t="132641" x="3232150" y="1200150"/>
          <p14:tracePt t="132658" x="3238500" y="1193800"/>
          <p14:tracePt t="132872" x="3244850" y="1187450"/>
          <p14:tracePt t="132973" x="3251200" y="1187450"/>
          <p14:tracePt t="132982" x="3263900" y="1187450"/>
          <p14:tracePt t="132991" x="3302000" y="1187450"/>
          <p14:tracePt t="133008" x="3365500" y="1193800"/>
          <p14:tracePt t="133024" x="3403600" y="1193800"/>
          <p14:tracePt t="133041" x="3505200" y="1193800"/>
          <p14:tracePt t="133057" x="3632200" y="1193800"/>
          <p14:tracePt t="133074" x="3714750" y="1168400"/>
          <p14:tracePt t="133091" x="3765550" y="1136650"/>
          <p14:tracePt t="133107" x="3810000" y="1104900"/>
          <p14:tracePt t="133124" x="3848100" y="1079500"/>
          <p14:tracePt t="133141" x="3854450" y="1079500"/>
          <p14:tracePt t="133157" x="3873500" y="1079500"/>
          <p14:tracePt t="133174" x="3892550" y="1079500"/>
          <p14:tracePt t="133224" x="3911600" y="1079500"/>
          <p14:tracePt t="133234" x="3911600" y="1098550"/>
          <p14:tracePt t="133244" x="3924300" y="1149350"/>
          <p14:tracePt t="133257" x="3924300" y="1155700"/>
          <p14:tracePt t="133274" x="3943350" y="1289050"/>
          <p14:tracePt t="133290" x="4025900" y="1447800"/>
          <p14:tracePt t="133307" x="4057650" y="1536700"/>
          <p14:tracePt t="133324" x="4171950" y="1879600"/>
          <p14:tracePt t="133341" x="4229100" y="1987550"/>
          <p14:tracePt t="133357" x="4311650" y="2120900"/>
          <p14:tracePt t="133374" x="4375150" y="2190750"/>
          <p14:tracePt t="133390" x="4425950" y="2260600"/>
          <p14:tracePt t="133407" x="4438650" y="2279650"/>
          <p14:tracePt t="133473" x="4438650" y="2286000"/>
          <p14:tracePt t="133482" x="4438650" y="2292350"/>
          <p14:tracePt t="133492" x="4438650" y="2305050"/>
          <p14:tracePt t="133507" x="4438650" y="2311400"/>
          <p14:tracePt t="133524" x="4438650" y="2355850"/>
          <p14:tracePt t="133540" x="4438650" y="2381250"/>
          <p14:tracePt t="133557" x="4438650" y="2438400"/>
          <p14:tracePt t="133618" x="4438650" y="2444750"/>
          <p14:tracePt t="133628" x="4438650" y="2451100"/>
          <p14:tracePt t="133638" x="4432300" y="2457450"/>
          <p14:tracePt t="133652" x="4425950" y="2470150"/>
          <p14:tracePt t="133704" x="4425950" y="2476500"/>
          <p14:tracePt t="133715" x="4419600" y="2482850"/>
          <p14:tracePt t="133724" x="4413250" y="2489200"/>
          <p14:tracePt t="133740" x="4406900" y="2495550"/>
          <p14:tracePt t="133757" x="4406900" y="2514600"/>
          <p14:tracePt t="133773" x="4400550" y="2527300"/>
          <p14:tracePt t="133790" x="4394200" y="2527300"/>
          <p14:tracePt t="133807" x="4394200" y="2559050"/>
          <p14:tracePt t="133824" x="4394200" y="2565400"/>
          <p14:tracePt t="133840" x="4406900" y="2578100"/>
          <p14:tracePt t="133857" x="4419600" y="2603500"/>
          <p14:tracePt t="133874" x="4445000" y="2609850"/>
          <p14:tracePt t="133890" x="4495800" y="2622550"/>
          <p14:tracePt t="133907" x="4527550" y="2628900"/>
          <p14:tracePt t="133923" x="4546600" y="2628900"/>
          <p14:tracePt t="133940" x="4565650" y="2628900"/>
          <p14:tracePt t="133980" x="4572000" y="2628900"/>
          <p14:tracePt t="133996" x="4578350" y="2628900"/>
          <p14:tracePt t="134007" x="4591050" y="2628900"/>
          <p14:tracePt t="134023" x="4603750" y="2609850"/>
          <p14:tracePt t="134040" x="4641850" y="2578100"/>
          <p14:tracePt t="134057" x="4648200" y="2559050"/>
          <p14:tracePt t="134073" x="4648200" y="2552700"/>
          <p14:tracePt t="134090" x="4648200" y="2527300"/>
          <p14:tracePt t="134107" x="4648200" y="2508250"/>
          <p14:tracePt t="134123" x="4648200" y="2482850"/>
          <p14:tracePt t="134140" x="4648200" y="2451100"/>
          <p14:tracePt t="134157" x="4648200" y="2444750"/>
          <p14:tracePt t="134173" x="4635500" y="2419350"/>
          <p14:tracePt t="134190" x="4635500" y="2413000"/>
          <p14:tracePt t="134208" x="4622800" y="2406650"/>
          <p14:tracePt t="134223" x="4610100" y="2387600"/>
          <p14:tracePt t="134240" x="4597400" y="2368550"/>
          <p14:tracePt t="134256" x="4578350" y="2355850"/>
          <p14:tracePt t="134273" x="4565650" y="2349500"/>
          <p14:tracePt t="134290" x="4540250" y="2343150"/>
          <p14:tracePt t="134307" x="4527550" y="2343150"/>
          <p14:tracePt t="134323" x="4521200" y="2343150"/>
          <p14:tracePt t="134340" x="4514850" y="2343150"/>
          <p14:tracePt t="134356" x="4508500" y="2343150"/>
          <p14:tracePt t="134374" x="4470400" y="2343150"/>
          <p14:tracePt t="134390" x="4457700" y="2343150"/>
          <p14:tracePt t="134406" x="4432300" y="2374900"/>
          <p14:tracePt t="134423" x="4413250" y="2387600"/>
          <p14:tracePt t="134440" x="4413250" y="2400300"/>
          <p14:tracePt t="134456" x="4413250" y="2438400"/>
          <p14:tracePt t="134473" x="4413250" y="2470150"/>
          <p14:tracePt t="134490" x="4413250" y="2489200"/>
          <p14:tracePt t="134506" x="4419600" y="2520950"/>
          <p14:tracePt t="134523" x="4419600" y="2527300"/>
          <p14:tracePt t="134540" x="4432300" y="2540000"/>
          <p14:tracePt t="134556" x="4432300" y="2546350"/>
          <p14:tracePt t="134573" x="4438650" y="2552700"/>
          <p14:tracePt t="134590" x="4451350" y="2571750"/>
          <p14:tracePt t="134606" x="4483100" y="2584450"/>
          <p14:tracePt t="134696" x="4495800" y="2584450"/>
          <p14:tracePt t="134717" x="4495800" y="2578100"/>
          <p14:tracePt t="134723" x="4495800" y="2565400"/>
          <p14:tracePt t="134739" x="4495800" y="2546350"/>
          <p14:tracePt t="134753" x="4483100" y="2520950"/>
          <p14:tracePt t="134762" x="4432300" y="2489200"/>
          <p14:tracePt t="134773" x="4413250" y="2476500"/>
          <p14:tracePt t="134789" x="4324350" y="2438400"/>
          <p14:tracePt t="134806" x="4191000" y="2419350"/>
          <p14:tracePt t="134823" x="4064000" y="2400300"/>
          <p14:tracePt t="134839" x="4025900" y="2387600"/>
          <p14:tracePt t="134856" x="3962400" y="2387600"/>
          <p14:tracePt t="134873" x="3924300" y="2387600"/>
          <p14:tracePt t="134889" x="3892550" y="2387600"/>
          <p14:tracePt t="134906" x="3854450" y="2387600"/>
          <p14:tracePt t="134923" x="3835400" y="2387600"/>
          <p14:tracePt t="134939" x="3657600" y="2387600"/>
          <p14:tracePt t="134956" x="3556000" y="2387600"/>
          <p14:tracePt t="134974" x="3365500" y="2381250"/>
          <p14:tracePt t="134989" x="3206750" y="2362200"/>
          <p14:tracePt t="135006" x="2990850" y="2362200"/>
          <p14:tracePt t="135023" x="2895600" y="2362200"/>
          <p14:tracePt t="135039" x="2832100" y="2349500"/>
          <p14:tracePt t="135056" x="2755900" y="2343150"/>
          <p14:tracePt t="135073" x="2686050" y="2336800"/>
          <p14:tracePt t="135090" x="2616200" y="2336800"/>
          <p14:tracePt t="135106" x="2584450" y="2336800"/>
          <p14:tracePt t="135108" x="2578100" y="2336800"/>
          <p14:tracePt t="135123" x="2565400" y="2336800"/>
          <p14:tracePt t="135140" x="2533650" y="2336800"/>
          <p14:tracePt t="135156" x="2520950" y="2355850"/>
          <p14:tracePt t="135172" x="2495550" y="2355850"/>
          <p14:tracePt t="135189" x="2482850" y="2381250"/>
          <p14:tracePt t="135206" x="2470150" y="2387600"/>
          <p14:tracePt t="135223" x="2457450" y="2425700"/>
          <p14:tracePt t="135239" x="2451100" y="2457450"/>
          <p14:tracePt t="135256" x="2451100" y="2476500"/>
          <p14:tracePt t="135272" x="2438400" y="2489200"/>
          <p14:tracePt t="135289" x="2438400" y="2514600"/>
          <p14:tracePt t="135306" x="2438400" y="2527300"/>
          <p14:tracePt t="135322" x="2438400" y="2540000"/>
          <p14:tracePt t="135339" x="2438400" y="2559050"/>
          <p14:tracePt t="135356" x="2444750" y="2597150"/>
          <p14:tracePt t="135372" x="2501900" y="2673350"/>
          <p14:tracePt t="135390" x="2546350" y="2717800"/>
          <p14:tracePt t="135406" x="2565400" y="2736850"/>
          <p14:tracePt t="135422" x="2628900" y="2768600"/>
          <p14:tracePt t="135439" x="2692400" y="2806700"/>
          <p14:tracePt t="135456" x="2743200" y="2832100"/>
          <p14:tracePt t="135473" x="2813050" y="2851150"/>
          <p14:tracePt t="135489" x="2921000" y="2876550"/>
          <p14:tracePt t="135506" x="3003550" y="2876550"/>
          <p14:tracePt t="135523" x="3060700" y="2876550"/>
          <p14:tracePt t="135539" x="3175000" y="2876550"/>
          <p14:tracePt t="135556" x="3257550" y="2876550"/>
          <p14:tracePt t="135572" x="3346450" y="2876550"/>
          <p14:tracePt t="135589" x="3403600" y="2876550"/>
          <p14:tracePt t="135606" x="3435350" y="2876550"/>
          <p14:tracePt t="135622" x="3479800" y="2876550"/>
          <p14:tracePt t="135639" x="3524250" y="2876550"/>
          <p14:tracePt t="135656" x="3670300" y="2857500"/>
          <p14:tracePt t="135672" x="3771900" y="2851150"/>
          <p14:tracePt t="135689" x="3835400" y="2844800"/>
          <p14:tracePt t="135706" x="4064000" y="2838450"/>
          <p14:tracePt t="135722" x="4140200" y="2825750"/>
          <p14:tracePt t="135739" x="4248150" y="2825750"/>
          <p14:tracePt t="135755" x="4337050" y="2806700"/>
          <p14:tracePt t="135772" x="4381500" y="2794000"/>
          <p14:tracePt t="135789" x="4489450" y="2755900"/>
          <p14:tracePt t="135805" x="4514850" y="2743200"/>
          <p14:tracePt t="135822" x="4565650" y="2705100"/>
          <p14:tracePt t="135839" x="4603750" y="2667000"/>
          <p14:tracePt t="135855" x="4679950" y="2597150"/>
          <p14:tracePt t="135872" x="4705350" y="2571750"/>
          <p14:tracePt t="135889" x="4711700" y="2565400"/>
          <p14:tracePt t="135905" x="4724400" y="2546350"/>
          <p14:tracePt t="135922" x="4730750" y="2501900"/>
          <p14:tracePt t="135939" x="4730750" y="2470150"/>
          <p14:tracePt t="135955" x="4718050" y="2425700"/>
          <p14:tracePt t="135972" x="4654550" y="2368550"/>
          <p14:tracePt t="135989" x="4597400" y="2336800"/>
          <p14:tracePt t="136005" x="4502150" y="2298700"/>
          <p14:tracePt t="136022" x="4356100" y="2260600"/>
          <p14:tracePt t="136039" x="4171950" y="2228850"/>
          <p14:tracePt t="136055" x="3949700" y="2209800"/>
          <p14:tracePt t="136072" x="3803650" y="2209800"/>
          <p14:tracePt t="136088" x="3683000" y="2209800"/>
          <p14:tracePt t="136105" x="3556000" y="2209800"/>
          <p14:tracePt t="136122" x="3492500" y="2209800"/>
          <p14:tracePt t="136138" x="3435350" y="2209800"/>
          <p14:tracePt t="136155" x="3365500" y="2209800"/>
          <p14:tracePt t="136172" x="3340100" y="2209800"/>
          <p14:tracePt t="136189" x="3321050" y="2209800"/>
          <p14:tracePt t="136205" x="3213100" y="2216150"/>
          <p14:tracePt t="136222" x="3117850" y="2235200"/>
          <p14:tracePt t="136238" x="2965450" y="2235200"/>
          <p14:tracePt t="136255" x="2908300" y="2254250"/>
          <p14:tracePt t="136272" x="2705100" y="2254250"/>
          <p14:tracePt t="136288" x="2654300" y="2254250"/>
          <p14:tracePt t="136305" x="2609850" y="2279650"/>
          <p14:tracePt t="136322" x="2571750" y="2292350"/>
          <p14:tracePt t="136338" x="2552700" y="2292350"/>
          <p14:tracePt t="136355" x="2527300" y="2311400"/>
          <p14:tracePt t="136372" x="2501900" y="2324100"/>
          <p14:tracePt t="136388" x="2476500" y="2330450"/>
          <p14:tracePt t="136405" x="2451100" y="2343150"/>
          <p14:tracePt t="136422" x="2432050" y="2362200"/>
          <p14:tracePt t="136438" x="2425700" y="2368550"/>
          <p14:tracePt t="136455" x="2419350" y="2374900"/>
          <p14:tracePt t="136473" x="2406650" y="2387600"/>
          <p14:tracePt t="136488" x="2406650" y="2406650"/>
          <p14:tracePt t="136505" x="2406650" y="2432050"/>
          <p14:tracePt t="136522" x="2406650" y="2463800"/>
          <p14:tracePt t="136538" x="2419350" y="2495550"/>
          <p14:tracePt t="136555" x="2444750" y="2520950"/>
          <p14:tracePt t="136572" x="2457450" y="2540000"/>
          <p14:tracePt t="136588" x="2495550" y="2578100"/>
          <p14:tracePt t="136605" x="2540000" y="2603500"/>
          <p14:tracePt t="136621" x="2571750" y="2616200"/>
          <p14:tracePt t="136638" x="2667000" y="2641600"/>
          <p14:tracePt t="136655" x="2698750" y="2641600"/>
          <p14:tracePt t="136671" x="2800350" y="2641600"/>
          <p14:tracePt t="136688" x="2889250" y="2641600"/>
          <p14:tracePt t="136705" x="2997200" y="2641600"/>
          <p14:tracePt t="136722" x="3067050" y="2660650"/>
          <p14:tracePt t="136738" x="3117850" y="2667000"/>
          <p14:tracePt t="136755" x="3270250" y="2692400"/>
          <p14:tracePt t="136772" x="3333750" y="2692400"/>
          <p14:tracePt t="136788" x="3416300" y="2698750"/>
          <p14:tracePt t="136805" x="3473450" y="2698750"/>
          <p14:tracePt t="136821" x="3505200" y="2698750"/>
          <p14:tracePt t="136838" x="3524250" y="2698750"/>
          <p14:tracePt t="136871" x="3536950" y="2698750"/>
          <p14:tracePt t="136888" x="3543300" y="2692400"/>
          <p14:tracePt t="136905" x="3581400" y="2673350"/>
          <p14:tracePt t="136921" x="3600450" y="2660650"/>
          <p14:tracePt t="136938" x="3600450" y="2647950"/>
          <p14:tracePt t="136977" x="3600450" y="2641600"/>
          <p14:tracePt t="136988" x="3600450" y="2628900"/>
          <p14:tracePt t="137005" x="3600450" y="2616200"/>
          <p14:tracePt t="137021" x="3600450" y="2609850"/>
          <p14:tracePt t="137038" x="3600450" y="2597150"/>
          <p14:tracePt t="137055" x="3575050" y="2571750"/>
          <p14:tracePt t="137071" x="3549650" y="2565400"/>
          <p14:tracePt t="137088" x="3486150" y="2527300"/>
          <p14:tracePt t="137104" x="3435350" y="2508250"/>
          <p14:tracePt t="137121" x="3384550" y="2489200"/>
          <p14:tracePt t="137138" x="3321050" y="2476500"/>
          <p14:tracePt t="137154" x="3257550" y="2463800"/>
          <p14:tracePt t="137171" x="3194050" y="2463800"/>
          <p14:tracePt t="137188" x="3136900" y="2463800"/>
          <p14:tracePt t="137204" x="3105150" y="2463800"/>
          <p14:tracePt t="137238" x="3098800" y="2463800"/>
          <p14:tracePt t="137254" x="3086100" y="2463800"/>
          <p14:tracePt t="137271" x="3073400" y="2463800"/>
          <p14:tracePt t="137288" x="3048000" y="2470150"/>
          <p14:tracePt t="137321" x="3035300" y="2470150"/>
          <p14:tracePt t="137338" x="3035300" y="2476500"/>
          <p14:tracePt t="137619" x="3028950" y="2476500"/>
          <p14:tracePt t="137629" x="3016250" y="2463800"/>
          <p14:tracePt t="137637" x="3003550" y="2457450"/>
          <p14:tracePt t="137654" x="2940050" y="2406650"/>
          <p14:tracePt t="137671" x="2832100" y="2336800"/>
          <p14:tracePt t="137687" x="2647950" y="2241550"/>
          <p14:tracePt t="137704" x="2527300" y="2146300"/>
          <p14:tracePt t="137721" x="2470150" y="2108200"/>
          <p14:tracePt t="137737" x="2381250" y="2025650"/>
          <p14:tracePt t="137754" x="2324100" y="1968500"/>
          <p14:tracePt t="137771" x="2317750" y="1962150"/>
          <p14:tracePt t="137861" x="2311400" y="1962150"/>
          <p14:tracePt t="137941" x="2305050" y="1962150"/>
          <p14:tracePt t="137947" x="2298700" y="1962150"/>
          <p14:tracePt t="138007" x="2292350" y="1962150"/>
          <p14:tracePt t="138021" x="2279650" y="1974850"/>
          <p14:tracePt t="138027" x="2279650" y="1981200"/>
          <p14:tracePt t="140447" x="2279650" y="1987550"/>
          <p14:tracePt t="140453" x="2279650" y="2000250"/>
          <p14:tracePt t="140463" x="2279650" y="2006600"/>
          <p14:tracePt t="140477" x="2266950" y="2025650"/>
          <p14:tracePt t="140579" x="2254250" y="2025650"/>
          <p14:tracePt t="140589" x="2247900" y="2038350"/>
          <p14:tracePt t="140600" x="2235200" y="2051050"/>
          <p14:tracePt t="140609" x="2216150" y="2082800"/>
          <p14:tracePt t="140618" x="2197100" y="2114550"/>
          <p14:tracePt t="140635" x="2165350" y="2171700"/>
          <p14:tracePt t="140652" x="2127250" y="2247900"/>
          <p14:tracePt t="140669" x="2089150" y="2324100"/>
          <p14:tracePt t="140685" x="2051050" y="2400300"/>
          <p14:tracePt t="140702" x="2025650" y="2463800"/>
          <p14:tracePt t="140719" x="2012950" y="2508250"/>
          <p14:tracePt t="140735" x="2000250" y="2641600"/>
          <p14:tracePt t="140752" x="2000250" y="2692400"/>
          <p14:tracePt t="140769" x="2000250" y="2762250"/>
          <p14:tracePt t="140785" x="2000250" y="2825750"/>
          <p14:tracePt t="140802" x="2000250" y="2857500"/>
          <p14:tracePt t="140818" x="2000250" y="2876550"/>
          <p14:tracePt t="140835" x="2012950" y="2901950"/>
          <p14:tracePt t="140852" x="2012950" y="2921000"/>
          <p14:tracePt t="140869" x="2012950" y="2946400"/>
          <p14:tracePt t="140885" x="2012950" y="2971800"/>
          <p14:tracePt t="140902" x="2012950" y="2984500"/>
          <p14:tracePt t="140918" x="2012950" y="3016250"/>
          <p14:tracePt t="140935" x="2012950" y="3028950"/>
          <p14:tracePt t="140952" x="2012950" y="3060700"/>
          <p14:tracePt t="140968" x="2012950" y="3067050"/>
          <p14:tracePt t="141311" x="2019300" y="3073400"/>
          <p14:tracePt t="141325" x="2025650" y="3073400"/>
          <p14:tracePt t="141342" x="2038350" y="3073400"/>
          <p14:tracePt t="141352" x="2044700" y="3073400"/>
          <p14:tracePt t="141361" x="2051050" y="3073400"/>
          <p14:tracePt t="141371" x="2057400" y="3079750"/>
          <p14:tracePt t="141385" x="2063750" y="3079750"/>
          <p14:tracePt t="141402" x="2070100" y="3079750"/>
          <p14:tracePt t="141418" x="2076450" y="3079750"/>
          <p14:tracePt t="141435" x="2089150" y="3086100"/>
          <p14:tracePt t="141819" x="2095500" y="3098800"/>
          <p14:tracePt t="141826" x="2101850" y="3105150"/>
          <p14:tracePt t="141836" x="2108200" y="3105150"/>
          <p14:tracePt t="141851" x="2127250" y="3130550"/>
          <p14:tracePt t="141868" x="2159000" y="3162300"/>
          <p14:tracePt t="141885" x="2184400" y="3175000"/>
          <p14:tracePt t="141901" x="2209800" y="3181350"/>
          <p14:tracePt t="141918" x="2235200" y="3181350"/>
          <p14:tracePt t="141934" x="2247900" y="3181350"/>
          <p14:tracePt t="141951" x="2254250" y="3181350"/>
          <p14:tracePt t="141968" x="2260600" y="3181350"/>
          <p14:tracePt t="141984" x="2273300" y="3181350"/>
          <p14:tracePt t="142001" x="2279650" y="3181350"/>
          <p14:tracePt t="142018" x="2292350" y="3168650"/>
          <p14:tracePt t="142034" x="2305050" y="3162300"/>
          <p14:tracePt t="142051" x="2305050" y="3149600"/>
          <p14:tracePt t="142068" x="2311400" y="3143250"/>
          <p14:tracePt t="142143" x="2311400" y="3136900"/>
          <p14:tracePt t="142234" x="2311400" y="3130550"/>
          <p14:tracePt t="142250" x="2311400" y="3117850"/>
          <p14:tracePt t="142259" x="2311400" y="3111500"/>
          <p14:tracePt t="142269" x="2317750" y="3105150"/>
          <p14:tracePt t="142284" x="2317750" y="3092450"/>
          <p14:tracePt t="142317" x="2317750" y="3067050"/>
          <p14:tracePt t="142334" x="2317750" y="3060700"/>
          <p14:tracePt t="142351" x="2317750" y="3048000"/>
          <p14:tracePt t="142367" x="2317750" y="3028950"/>
          <p14:tracePt t="142384" x="2305050" y="3016250"/>
          <p14:tracePt t="142401" x="2292350" y="3003550"/>
          <p14:tracePt t="142417" x="2266950" y="2965450"/>
          <p14:tracePt t="142434" x="2260600" y="2946400"/>
          <p14:tracePt t="142451" x="2247900" y="2914650"/>
          <p14:tracePt t="142467" x="2235200" y="2863850"/>
          <p14:tracePt t="142484" x="2197100" y="2813050"/>
          <p14:tracePt t="142501" x="2184400" y="2768600"/>
          <p14:tracePt t="142517" x="2171700" y="2749550"/>
          <p14:tracePt t="142534" x="2152650" y="2717800"/>
          <p14:tracePt t="142551" x="2127250" y="2692400"/>
          <p14:tracePt t="142694" x="2127250" y="2686050"/>
          <p14:tracePt t="142708" x="2133600" y="2686050"/>
          <p14:tracePt t="142724" x="2152650" y="2692400"/>
          <p14:tracePt t="142728" x="2171700" y="2692400"/>
          <p14:tracePt t="142744" x="2184400" y="2692400"/>
          <p14:tracePt t="142753" x="2209800" y="2692400"/>
          <p14:tracePt t="142767" x="2222500" y="2692400"/>
          <p14:tracePt t="142970" x="2228850" y="2698750"/>
          <p14:tracePt t="142980" x="2228850" y="2711450"/>
          <p14:tracePt t="142985" x="2235200" y="2711450"/>
          <p14:tracePt t="143000" x="2254250" y="2736850"/>
          <p14:tracePt t="143017" x="2305050" y="2794000"/>
          <p14:tracePt t="143034" x="2324100" y="2825750"/>
          <p14:tracePt t="143050" x="2362200" y="2889250"/>
          <p14:tracePt t="143067" x="2425700" y="2952750"/>
          <p14:tracePt t="143083" x="2457450" y="2978150"/>
          <p14:tracePt t="143101" x="2501900" y="3016250"/>
          <p14:tracePt t="143104" x="2527300" y="3028950"/>
          <p14:tracePt t="143117" x="2571750" y="3048000"/>
          <p14:tracePt t="143133" x="2584450" y="3060700"/>
          <p14:tracePt t="143150" x="2597150" y="3060700"/>
          <p14:tracePt t="143183" x="2603500" y="3060700"/>
          <p14:tracePt t="143496" x="2603500" y="3067050"/>
          <p14:tracePt t="143506" x="2616200" y="3073400"/>
          <p14:tracePt t="143516" x="2622550" y="3073400"/>
          <p14:tracePt t="143532" x="2628900" y="3079750"/>
          <p14:tracePt t="143542" x="2635250" y="3086100"/>
          <p14:tracePt t="143612" x="2641600" y="3086100"/>
          <p14:tracePt t="143628" x="2654300" y="3086100"/>
          <p14:tracePt t="143652" x="2660650" y="3092450"/>
          <p14:tracePt t="143663" x="2667000" y="3092450"/>
          <p14:tracePt t="143668" x="2679700" y="3105150"/>
          <p14:tracePt t="143683" x="2717800" y="3111500"/>
          <p14:tracePt t="143700" x="2762250" y="3124200"/>
          <p14:tracePt t="143716" x="2819400" y="3130550"/>
          <p14:tracePt t="143733" x="2863850" y="3130550"/>
          <p14:tracePt t="143750" x="2965450" y="3136900"/>
          <p14:tracePt t="143766" x="3060700" y="3143250"/>
          <p14:tracePt t="143783" x="3136900" y="3149600"/>
          <p14:tracePt t="143800" x="3225800" y="3175000"/>
          <p14:tracePt t="143816" x="3295650" y="3194050"/>
          <p14:tracePt t="143833" x="3340100" y="3213100"/>
          <p14:tracePt t="143850" x="3492500" y="3308350"/>
          <p14:tracePt t="143866" x="3556000" y="3340100"/>
          <p14:tracePt t="143883" x="3689350" y="3422650"/>
          <p14:tracePt t="143900" x="4254500" y="3721100"/>
          <p14:tracePt t="143916" x="4679950" y="3911600"/>
          <p14:tracePt t="143933" x="5156200" y="4057650"/>
          <p14:tracePt t="143950" x="5441950" y="4152900"/>
          <p14:tracePt t="143966" x="5880100" y="4279900"/>
          <p14:tracePt t="143983" x="6096000" y="4337050"/>
          <p14:tracePt t="144000" x="6254750" y="4368800"/>
          <p14:tracePt t="144016" x="6369050" y="4368800"/>
          <p14:tracePt t="144033" x="6445250" y="4368800"/>
          <p14:tracePt t="144050" x="6584950" y="4368800"/>
          <p14:tracePt t="144066" x="6731000" y="4368800"/>
          <p14:tracePt t="144083" x="6908800" y="4368800"/>
          <p14:tracePt t="144099" x="7118350" y="4368800"/>
          <p14:tracePt t="144103" x="7251700" y="4368800"/>
          <p14:tracePt t="144117" x="7575550" y="4311650"/>
          <p14:tracePt t="144133" x="7816850" y="4279900"/>
          <p14:tracePt t="144149" x="7956550" y="4254500"/>
          <p14:tracePt t="144166" x="8140700" y="4210050"/>
          <p14:tracePt t="144183" x="8343900" y="4095750"/>
          <p14:tracePt t="144199" x="8369300" y="4025900"/>
          <p14:tracePt t="144216" x="8369300" y="3892550"/>
          <p14:tracePt t="144233" x="8318500" y="3784600"/>
          <p14:tracePt t="144249" x="8248650" y="3689350"/>
          <p14:tracePt t="144266" x="8204200" y="3651250"/>
          <p14:tracePt t="144283" x="8178800" y="3613150"/>
          <p14:tracePt t="144299" x="8159750" y="3568700"/>
          <p14:tracePt t="144316" x="8147050" y="3524250"/>
          <p14:tracePt t="144333" x="8051800" y="3378200"/>
          <p14:tracePt t="144349" x="8039100" y="3352800"/>
          <p14:tracePt t="144366" x="8007350" y="3282950"/>
          <p14:tracePt t="144384" x="8007350" y="3206750"/>
          <p14:tracePt t="144399" x="7994650" y="3149600"/>
          <p14:tracePt t="144416" x="7962900" y="3079750"/>
          <p14:tracePt t="144433" x="7956550" y="3054350"/>
          <p14:tracePt t="144449" x="7956550" y="3016250"/>
          <p14:tracePt t="144466" x="7943850" y="3003550"/>
          <p14:tracePt t="144546" x="7943850" y="2997200"/>
          <p14:tracePt t="144642" x="7943850" y="3028950"/>
          <p14:tracePt t="144653" x="7943850" y="3035300"/>
          <p14:tracePt t="144666" x="7943850" y="3054350"/>
          <p14:tracePt t="144682" x="7943850" y="3105150"/>
          <p14:tracePt t="144699" x="7950200" y="3136900"/>
          <p14:tracePt t="144715" x="7962900" y="3143250"/>
          <p14:tracePt t="144732" x="7981950" y="3162300"/>
          <p14:tracePt t="144749" x="7994650" y="3181350"/>
          <p14:tracePt t="144766" x="8013700" y="3187700"/>
          <p14:tracePt t="144782" x="8026400" y="3194050"/>
          <p14:tracePt t="144799" x="8058150" y="3206750"/>
          <p14:tracePt t="144880" x="8070850" y="3206750"/>
          <p14:tracePt t="144891" x="8077200" y="3206750"/>
          <p14:tracePt t="144900" x="8096250" y="3206750"/>
          <p14:tracePt t="144915" x="8115300" y="3206750"/>
          <p14:tracePt t="144932" x="8153400" y="3206750"/>
          <p14:tracePt t="144949" x="8197850" y="3206750"/>
          <p14:tracePt t="144965" x="8229600" y="3206750"/>
          <p14:tracePt t="144982" x="8248650" y="3194050"/>
          <p14:tracePt t="144999" x="8261350" y="3181350"/>
          <p14:tracePt t="145015" x="8267700" y="3175000"/>
          <p14:tracePt t="145032" x="8267700" y="3168650"/>
          <p14:tracePt t="145049" x="8280400" y="3130550"/>
          <p14:tracePt t="145066" x="8280400" y="3117850"/>
          <p14:tracePt t="145082" x="8280400" y="3079750"/>
          <p14:tracePt t="145099" x="8280400" y="3067050"/>
          <p14:tracePt t="145102" x="8280400" y="3054350"/>
          <p14:tracePt t="145115" x="8280400" y="3028950"/>
          <p14:tracePt t="145132" x="8280400" y="3016250"/>
          <p14:tracePt t="145149" x="8280400" y="2990850"/>
          <p14:tracePt t="145165" x="8280400" y="2933700"/>
          <p14:tracePt t="145182" x="8280400" y="2908300"/>
          <p14:tracePt t="145199" x="8274050" y="2882900"/>
          <p14:tracePt t="145215" x="8267700" y="2870200"/>
          <p14:tracePt t="145232" x="8255000" y="2857500"/>
          <p14:tracePt t="145252" x="8216900" y="2832100"/>
          <p14:tracePt t="145270" x="8204200" y="2819400"/>
          <p14:tracePt t="145289" x="8178800" y="2800350"/>
          <p14:tracePt t="145305" x="8166100" y="2800350"/>
          <p14:tracePt t="145331" x="8159750" y="2800350"/>
          <p14:tracePt t="145348" x="8147050" y="2794000"/>
          <p14:tracePt t="145365" x="8140700" y="2794000"/>
          <p14:tracePt t="145403" x="8134350" y="2794000"/>
          <p14:tracePt t="145414" x="8128000" y="2794000"/>
          <p14:tracePt t="145424" x="8121650" y="2794000"/>
          <p14:tracePt t="145434" x="8108950" y="2794000"/>
          <p14:tracePt t="145448" x="8102600" y="2794000"/>
          <p14:tracePt t="145465" x="8032750" y="2870200"/>
          <p14:tracePt t="145481" x="8020050" y="2914650"/>
          <p14:tracePt t="145498" x="8013700" y="2946400"/>
          <p14:tracePt t="145515" x="8007350" y="2984500"/>
          <p14:tracePt t="145532" x="8007350" y="3003550"/>
          <p14:tracePt t="145548" x="8007350" y="3022600"/>
          <p14:tracePt t="145565" x="8007350" y="3054350"/>
          <p14:tracePt t="145581" x="8013700" y="3067050"/>
          <p14:tracePt t="145599" x="8026400" y="3092450"/>
          <p14:tracePt t="145600" x="8039100" y="3105150"/>
          <p14:tracePt t="145615" x="8051800" y="3117850"/>
          <p14:tracePt t="145631" x="8064500" y="3136900"/>
          <p14:tracePt t="145648" x="8083550" y="3155950"/>
          <p14:tracePt t="145665" x="8121650" y="3181350"/>
          <p14:tracePt t="145681" x="8134350" y="3181350"/>
          <p14:tracePt t="145698" x="8140700" y="3187700"/>
          <p14:tracePt t="145715" x="8159750" y="3200400"/>
          <p14:tracePt t="145731" x="8178800" y="3200400"/>
          <p14:tracePt t="145748" x="8204200" y="3200400"/>
          <p14:tracePt t="145765" x="8255000" y="3200400"/>
          <p14:tracePt t="145781" x="8280400" y="3200400"/>
          <p14:tracePt t="145798" x="8305800" y="3200400"/>
          <p14:tracePt t="145815" x="8343900" y="3200400"/>
          <p14:tracePt t="145831" x="8362950" y="3194050"/>
          <p14:tracePt t="145848" x="8382000" y="3175000"/>
          <p14:tracePt t="145865" x="8394700" y="3136900"/>
          <p14:tracePt t="145881" x="8420100" y="3098800"/>
          <p14:tracePt t="145898" x="8432800" y="3060700"/>
          <p14:tracePt t="145915" x="8432800" y="3022600"/>
          <p14:tracePt t="145931" x="8432800" y="2990850"/>
          <p14:tracePt t="145948" x="8432800" y="2940050"/>
          <p14:tracePt t="145965" x="8432800" y="2921000"/>
          <p14:tracePt t="145981" x="8420100" y="2914650"/>
          <p14:tracePt t="145998" x="8382000" y="2863850"/>
          <p14:tracePt t="146014" x="8343900" y="2825750"/>
          <p14:tracePt t="146031" x="8312150" y="2819400"/>
          <p14:tracePt t="146048" x="8305800" y="2813050"/>
          <p14:tracePt t="146064" x="8293100" y="2806700"/>
          <p14:tracePt t="146081" x="8286750" y="2806700"/>
          <p14:tracePt t="146098" x="8261350" y="2794000"/>
          <p14:tracePt t="146114" x="8248650" y="2787650"/>
          <p14:tracePt t="146131" x="8223250" y="2787650"/>
          <p14:tracePt t="146148" x="8210550" y="2787650"/>
          <p14:tracePt t="146164" x="8185150" y="2787650"/>
          <p14:tracePt t="146181" x="8147050" y="2787650"/>
          <p14:tracePt t="146198" x="8108950" y="2806700"/>
          <p14:tracePt t="146214" x="8064500" y="2832100"/>
          <p14:tracePt t="146231" x="8032750" y="2863850"/>
          <p14:tracePt t="146248" x="8026400" y="2876550"/>
          <p14:tracePt t="146264" x="8013700" y="2908300"/>
          <p14:tracePt t="146281" x="8001000" y="2940050"/>
          <p14:tracePt t="146298" x="8001000" y="2965450"/>
          <p14:tracePt t="146314" x="8001000" y="2997200"/>
          <p14:tracePt t="146331" x="8001000" y="3016250"/>
          <p14:tracePt t="146348" x="8007350" y="3054350"/>
          <p14:tracePt t="146364" x="8026400" y="3098800"/>
          <p14:tracePt t="146381" x="8058150" y="3117850"/>
          <p14:tracePt t="146398" x="8070850" y="3136900"/>
          <p14:tracePt t="146414" x="8083550" y="3143250"/>
          <p14:tracePt t="146431" x="8115300" y="3168650"/>
          <p14:tracePt t="146448" x="8128000" y="3168650"/>
          <p14:tracePt t="146766" x="8134350" y="3168650"/>
          <p14:tracePt t="146776" x="8147050" y="3168650"/>
          <p14:tracePt t="147270" x="8153400" y="3168650"/>
          <p14:tracePt t="147290" x="8153400" y="3181350"/>
          <p14:tracePt t="147301" x="8153400" y="3194050"/>
          <p14:tracePt t="147314" x="8153400" y="3200400"/>
          <p14:tracePt t="147330" x="8153400" y="3206750"/>
          <p14:tracePt t="148905" x="8134350" y="3206750"/>
          <p14:tracePt t="148915" x="8128000" y="3206750"/>
          <p14:tracePt t="148930" x="8096250" y="3194050"/>
          <p14:tracePt t="148946" x="8064500" y="3187700"/>
          <p14:tracePt t="148963" x="8051800" y="3187700"/>
          <p14:tracePt t="148979" x="8045450" y="3187700"/>
          <p14:tracePt t="149481" x="8039100" y="3187700"/>
          <p14:tracePt t="149492" x="8020050" y="3181350"/>
          <p14:tracePt t="149502" x="7975600" y="3181350"/>
          <p14:tracePt t="149513" x="7886700" y="3175000"/>
          <p14:tracePt t="149529" x="7632700" y="3124200"/>
          <p14:tracePt t="149546" x="7410450" y="3092450"/>
          <p14:tracePt t="149562" x="7080250" y="3060700"/>
          <p14:tracePt t="149579" x="6718300" y="3048000"/>
          <p14:tracePt t="149596" x="6438900" y="3048000"/>
          <p14:tracePt t="149612" x="6248400" y="3048000"/>
          <p14:tracePt t="149629" x="6096000" y="3048000"/>
          <p14:tracePt t="149646" x="5530850" y="3003550"/>
          <p14:tracePt t="149662" x="5257800" y="3003550"/>
          <p14:tracePt t="149679" x="4864100" y="3003550"/>
          <p14:tracePt t="149696" x="4349750" y="3003550"/>
          <p14:tracePt t="149712" x="4000500" y="3003550"/>
          <p14:tracePt t="149729" x="3676650" y="3003550"/>
          <p14:tracePt t="149745" x="3524250" y="3003550"/>
          <p14:tracePt t="149762" x="3327400" y="3003550"/>
          <p14:tracePt t="149779" x="3168650" y="3003550"/>
          <p14:tracePt t="149796" x="3054350" y="3003550"/>
          <p14:tracePt t="149812" x="2997200" y="3003550"/>
          <p14:tracePt t="149829" x="2940050" y="3003550"/>
          <p14:tracePt t="149845" x="2863850" y="3003550"/>
          <p14:tracePt t="149862" x="2794000" y="3003550"/>
          <p14:tracePt t="149879" x="2698750" y="2990850"/>
          <p14:tracePt t="149895" x="2660650" y="2984500"/>
          <p14:tracePt t="149912" x="2565400" y="2946400"/>
          <p14:tracePt t="149929" x="2527300" y="2933700"/>
          <p14:tracePt t="149945" x="2508250" y="2933700"/>
          <p14:tracePt t="149962" x="2482850" y="2921000"/>
          <p14:tracePt t="149979" x="2463800" y="2895600"/>
          <p14:tracePt t="149995" x="2432050" y="2876550"/>
          <p14:tracePt t="150012" x="2393950" y="2838450"/>
          <p14:tracePt t="150029" x="2343150" y="2819400"/>
          <p14:tracePt t="150045" x="2324100" y="2813050"/>
          <p14:tracePt t="150062" x="2286000" y="2806700"/>
          <p14:tracePt t="150079" x="2273300" y="2787650"/>
          <p14:tracePt t="150095" x="2228850" y="2774950"/>
          <p14:tracePt t="150112" x="2216150" y="2774950"/>
          <p14:tracePt t="150114" x="2184400" y="2774950"/>
          <p14:tracePt t="150131" x="2127250" y="2774950"/>
          <p14:tracePt t="150145" x="2095500" y="2774950"/>
          <p14:tracePt t="150163" x="2051050" y="2774950"/>
          <p14:tracePt t="150179" x="2006600" y="2774950"/>
          <p14:tracePt t="150195" x="1981200" y="2774950"/>
          <p14:tracePt t="150212" x="1911350" y="2774950"/>
          <p14:tracePt t="150228" x="1885950" y="2774950"/>
          <p14:tracePt t="150245" x="1854200" y="2774950"/>
          <p14:tracePt t="150262" x="1822450" y="2774950"/>
          <p14:tracePt t="150278" x="1809750" y="2774950"/>
          <p14:tracePt t="150295" x="1790700" y="2774950"/>
          <p14:tracePt t="150312" x="1771650" y="2794000"/>
          <p14:tracePt t="150328" x="1752600" y="2813050"/>
          <p14:tracePt t="150345" x="1720850" y="2851150"/>
          <p14:tracePt t="150362" x="1701800" y="2870200"/>
          <p14:tracePt t="150378" x="1689100" y="2876550"/>
          <p14:tracePt t="150395" x="1676400" y="2889250"/>
          <p14:tracePt t="150412" x="1676400" y="2895600"/>
          <p14:tracePt t="150428" x="1676400" y="2908300"/>
          <p14:tracePt t="150445" x="1676400" y="2921000"/>
          <p14:tracePt t="150462" x="1695450" y="2965450"/>
          <p14:tracePt t="150478" x="1720850" y="2990850"/>
          <p14:tracePt t="150495" x="1758950" y="3022600"/>
          <p14:tracePt t="150512" x="1809750" y="3060700"/>
          <p14:tracePt t="150528" x="1828800" y="3079750"/>
          <p14:tracePt t="150545" x="1892300" y="3105150"/>
          <p14:tracePt t="150561" x="1911350" y="3117850"/>
          <p14:tracePt t="150578" x="1949450" y="3136900"/>
          <p14:tracePt t="150595" x="1962150" y="3136900"/>
          <p14:tracePt t="150612" x="1993900" y="3149600"/>
          <p14:tracePt t="150614" x="2012950" y="3155950"/>
          <p14:tracePt t="150628" x="2038350" y="3162300"/>
          <p14:tracePt t="150645" x="2108200" y="3175000"/>
          <p14:tracePt t="150662" x="2133600" y="3175000"/>
          <p14:tracePt t="150678" x="2197100" y="3194050"/>
          <p14:tracePt t="150695" x="2298700" y="3219450"/>
          <p14:tracePt t="150711" x="2330450" y="3219450"/>
          <p14:tracePt t="150728" x="2381250" y="3219450"/>
          <p14:tracePt t="150745" x="2406650" y="3219450"/>
          <p14:tracePt t="150761" x="2432050" y="3219450"/>
          <p14:tracePt t="150778" x="2476500" y="3219450"/>
          <p14:tracePt t="150795" x="2501900" y="3219450"/>
          <p14:tracePt t="150811" x="2540000" y="3200400"/>
          <p14:tracePt t="150828" x="2584450" y="3155950"/>
          <p14:tracePt t="150845" x="2609850" y="3130550"/>
          <p14:tracePt t="150861" x="2628900" y="3105150"/>
          <p14:tracePt t="150878" x="2641600" y="3092450"/>
          <p14:tracePt t="150895" x="2654300" y="3079750"/>
          <p14:tracePt t="150911" x="2667000" y="3048000"/>
          <p14:tracePt t="150928" x="2679700" y="3028950"/>
          <p14:tracePt t="150945" x="2679700" y="3009900"/>
          <p14:tracePt t="150961" x="2679700" y="2990850"/>
          <p14:tracePt t="150978" x="2679700" y="2933700"/>
          <p14:tracePt t="150995" x="2647950" y="2901950"/>
          <p14:tracePt t="151011" x="2616200" y="2870200"/>
          <p14:tracePt t="151028" x="2546350" y="2819400"/>
          <p14:tracePt t="151045" x="2508250" y="2787650"/>
          <p14:tracePt t="151061" x="2476500" y="2768600"/>
          <p14:tracePt t="151078" x="2463800" y="2762250"/>
          <p14:tracePt t="151095" x="2432050" y="2743200"/>
          <p14:tracePt t="151111" x="2419350" y="2743200"/>
          <p14:tracePt t="151226" x="2413000" y="2743200"/>
          <p14:tracePt t="151236" x="2406650" y="2743200"/>
          <p14:tracePt t="151245" x="2393950" y="2743200"/>
          <p14:tracePt t="151261" x="2381250" y="2743200"/>
          <p14:tracePt t="151277" x="2362200" y="2743200"/>
          <p14:tracePt t="151294" x="2343150" y="2743200"/>
          <p14:tracePt t="151311" x="2317750" y="2743200"/>
          <p14:tracePt t="151328" x="2298700" y="2743200"/>
          <p14:tracePt t="151344" x="2273300" y="2743200"/>
          <p14:tracePt t="151361" x="2241550" y="2743200"/>
          <p14:tracePt t="151378" x="2222500" y="2743200"/>
          <p14:tracePt t="151394" x="2197100" y="2743200"/>
          <p14:tracePt t="151411" x="2178050" y="2743200"/>
          <p14:tracePt t="151444" x="2165350" y="2743200"/>
          <p14:tracePt t="151461" x="2159000" y="2743200"/>
          <p14:tracePt t="151478" x="2146300" y="2743200"/>
          <p14:tracePt t="151494" x="2133600" y="2743200"/>
          <p14:tracePt t="151511" x="2127250" y="2743200"/>
          <p14:tracePt t="151528" x="2095500" y="2736850"/>
          <p14:tracePt t="151544" x="2070100" y="2736850"/>
          <p14:tracePt t="151561" x="2057400" y="2736850"/>
          <p14:tracePt t="151578" x="2051050" y="2736850"/>
          <p14:tracePt t="151603" x="2038350" y="2736850"/>
          <p14:tracePt t="151613" x="2032000" y="2736850"/>
          <p14:tracePt t="151627" x="2019300" y="2736850"/>
          <p14:tracePt t="151644" x="2006600" y="2736850"/>
          <p14:tracePt t="151661" x="1987550" y="2736850"/>
          <p14:tracePt t="151677" x="1955800" y="2736850"/>
          <p14:tracePt t="151694" x="1943100" y="2736850"/>
          <p14:tracePt t="151711" x="1898650" y="2749550"/>
          <p14:tracePt t="151727" x="1879600" y="2762250"/>
          <p14:tracePt t="151744" x="1860550" y="2781300"/>
          <p14:tracePt t="151761" x="1847850" y="2794000"/>
          <p14:tracePt t="151777" x="1828800" y="2806700"/>
          <p14:tracePt t="151794" x="1822450" y="2825750"/>
          <p14:tracePt t="151811" x="1809750" y="2851150"/>
          <p14:tracePt t="151827" x="1803400" y="2870200"/>
          <p14:tracePt t="151844" x="1797050" y="2895600"/>
          <p14:tracePt t="151861" x="1797050" y="2914650"/>
          <p14:tracePt t="151877" x="1797050" y="2952750"/>
          <p14:tracePt t="151894" x="1797050" y="2965450"/>
          <p14:tracePt t="151911" x="1797050" y="2984500"/>
          <p14:tracePt t="151928" x="1797050" y="3016250"/>
          <p14:tracePt t="151944" x="1835150" y="3067050"/>
          <p14:tracePt t="151960" x="1860550" y="3105150"/>
          <p14:tracePt t="151977" x="1885950" y="3136900"/>
          <p14:tracePt t="151994" x="1898650" y="3149600"/>
          <p14:tracePt t="152010" x="1917700" y="3175000"/>
          <p14:tracePt t="152027" x="1974850" y="3219450"/>
          <p14:tracePt t="152044" x="2000250" y="3244850"/>
          <p14:tracePt t="152060" x="2044700" y="3263900"/>
          <p14:tracePt t="152077" x="2114550" y="3302000"/>
          <p14:tracePt t="152094" x="2184400" y="3314700"/>
          <p14:tracePt t="152110" x="2216150" y="3327400"/>
          <p14:tracePt t="152127" x="2254250" y="3327400"/>
          <p14:tracePt t="152144" x="2292350" y="3327400"/>
          <p14:tracePt t="152160" x="2355850" y="3327400"/>
          <p14:tracePt t="152177" x="2387600" y="3321050"/>
          <p14:tracePt t="152194" x="2444750" y="3270250"/>
          <p14:tracePt t="152210" x="2495550" y="3232150"/>
          <p14:tracePt t="152227" x="2540000" y="3181350"/>
          <p14:tracePt t="152244" x="2616200" y="3117850"/>
          <p14:tracePt t="152260" x="2654300" y="3092450"/>
          <p14:tracePt t="152277" x="2686050" y="3067050"/>
          <p14:tracePt t="152294" x="2698750" y="3054350"/>
          <p14:tracePt t="152310" x="2711450" y="3022600"/>
          <p14:tracePt t="152327" x="2711450" y="3003550"/>
          <p14:tracePt t="152344" x="2711450" y="2965450"/>
          <p14:tracePt t="152360" x="2711450" y="2946400"/>
          <p14:tracePt t="152377" x="2679700" y="2889250"/>
          <p14:tracePt t="152394" x="2647950" y="2863850"/>
          <p14:tracePt t="152410" x="2597150" y="2844800"/>
          <p14:tracePt t="152427" x="2520950" y="2806700"/>
          <p14:tracePt t="152444" x="2438400" y="2781300"/>
          <p14:tracePt t="152460" x="2419350" y="2781300"/>
          <p14:tracePt t="152477" x="2400300" y="2781300"/>
          <p14:tracePt t="152517" x="2393950" y="2781300"/>
          <p14:tracePt t="152527" x="2387600" y="2781300"/>
          <p14:tracePt t="152543" x="2374900" y="2781300"/>
          <p14:tracePt t="152560" x="2343150" y="2787650"/>
          <p14:tracePt t="152577" x="2330450" y="2806700"/>
          <p14:tracePt t="152593" x="2324100" y="2813050"/>
          <p14:tracePt t="153489" x="2324100" y="2819400"/>
          <p14:tracePt t="153495" x="2330450" y="2825750"/>
          <p14:tracePt t="153509" x="2343150" y="2825750"/>
          <p14:tracePt t="153526" x="2489200" y="2870200"/>
          <p14:tracePt t="153543" x="2641600" y="2914650"/>
          <p14:tracePt t="153559" x="2838450" y="2959100"/>
          <p14:tracePt t="153576" x="3206750" y="3022600"/>
          <p14:tracePt t="153593" x="3473450" y="3060700"/>
          <p14:tracePt t="153609" x="3619500" y="3086100"/>
          <p14:tracePt t="153626" x="3835400" y="3124200"/>
          <p14:tracePt t="153643" x="4146550" y="3206750"/>
          <p14:tracePt t="153659" x="4438650" y="3276600"/>
          <p14:tracePt t="153676" x="4845050" y="3365500"/>
          <p14:tracePt t="153693" x="5149850" y="3416300"/>
          <p14:tracePt t="153709" x="5594350" y="3492500"/>
          <p14:tracePt t="153727" x="6337300" y="3619500"/>
          <p14:tracePt t="153742" x="6661150" y="3663950"/>
          <p14:tracePt t="153759" x="7086600" y="3733800"/>
          <p14:tracePt t="153776" x="7353300" y="3746500"/>
          <p14:tracePt t="153793" x="7918450" y="3784600"/>
          <p14:tracePt t="153809" x="8051800" y="3784600"/>
          <p14:tracePt t="153826" x="8223250" y="3784600"/>
          <p14:tracePt t="153843" x="8305800" y="3778250"/>
          <p14:tracePt t="153859" x="8356600" y="3746500"/>
          <p14:tracePt t="153876" x="8382000" y="3733800"/>
          <p14:tracePt t="153892" x="8401050" y="3727450"/>
          <p14:tracePt t="153909" x="8407400" y="3702050"/>
          <p14:tracePt t="153926" x="8426450" y="3663950"/>
          <p14:tracePt t="153942" x="8439150" y="3632200"/>
          <p14:tracePt t="153959" x="8451850" y="3613150"/>
          <p14:tracePt t="153975" x="8464550" y="3594100"/>
          <p14:tracePt t="153992" x="8515350" y="3562350"/>
          <p14:tracePt t="154008" x="8578850" y="3479800"/>
          <p14:tracePt t="154025" x="8610600" y="3409950"/>
          <p14:tracePt t="154042" x="8616950" y="3378200"/>
          <p14:tracePt t="154058" x="8629650" y="3321050"/>
          <p14:tracePt t="154075" x="8629650" y="3308350"/>
          <p14:tracePt t="154092" x="8629650" y="3302000"/>
          <p14:tracePt t="154108" x="8629650" y="3289300"/>
          <p14:tracePt t="154125" x="8629650" y="3276600"/>
          <p14:tracePt t="154142" x="8629650" y="3270250"/>
          <p14:tracePt t="154159" x="8629650" y="3263900"/>
          <p14:tracePt t="154201" x="8629650" y="3257550"/>
          <p14:tracePt t="154217" x="8629650" y="3251200"/>
          <p14:tracePt t="154229" x="8629650" y="3244850"/>
          <p14:tracePt t="154242" x="8629650" y="3225800"/>
          <p14:tracePt t="154258" x="8629650" y="3213100"/>
          <p14:tracePt t="154275" x="8629650" y="3200400"/>
          <p14:tracePt t="154292" x="8623300" y="3194050"/>
          <p14:tracePt t="154453" x="8616950" y="3181350"/>
          <p14:tracePt t="154469" x="8610600" y="3187700"/>
          <p14:tracePt t="154481" x="8604250" y="3187700"/>
          <p14:tracePt t="154492" x="8604250" y="3194050"/>
          <p14:tracePt t="154509" x="8572500" y="3194050"/>
          <p14:tracePt t="154526" x="8528050" y="3194050"/>
          <p14:tracePt t="154542" x="8483600" y="3194050"/>
          <p14:tracePt t="154558" x="8401050" y="3194050"/>
          <p14:tracePt t="154575" x="8235950" y="3194050"/>
          <p14:tracePt t="154591" x="8128000" y="3194050"/>
          <p14:tracePt t="154608" x="7956550" y="3168650"/>
          <p14:tracePt t="154625" x="7772400" y="3124200"/>
          <p14:tracePt t="154641" x="7626350" y="3105150"/>
          <p14:tracePt t="154658" x="7518400" y="3079750"/>
          <p14:tracePt t="154675" x="7404100" y="3060700"/>
          <p14:tracePt t="154691" x="7283450" y="3003550"/>
          <p14:tracePt t="154708" x="7219950" y="2959100"/>
          <p14:tracePt t="154725" x="7169150" y="2921000"/>
          <p14:tracePt t="154742" x="7150100" y="2895600"/>
          <p14:tracePt t="154759" x="7131050" y="2876550"/>
          <p14:tracePt t="154776" x="7086600" y="2832100"/>
          <p14:tracePt t="154792" x="7054850" y="2813050"/>
          <p14:tracePt t="154808" x="7016750" y="2774950"/>
          <p14:tracePt t="154825" x="6997700" y="2755900"/>
          <p14:tracePt t="154842" x="6896100" y="2692400"/>
          <p14:tracePt t="154858" x="6858000" y="2654300"/>
          <p14:tracePt t="154875" x="6826250" y="2609850"/>
          <p14:tracePt t="154892" x="6800850" y="2590800"/>
          <p14:tracePt t="154908" x="6762750" y="2552700"/>
          <p14:tracePt t="154925" x="6756400" y="2546350"/>
          <p14:tracePt t="154941" x="6750050" y="2533650"/>
          <p14:tracePt t="154958" x="6737350" y="2520950"/>
          <p14:tracePt t="154975" x="6731000" y="2514600"/>
          <p14:tracePt t="154991" x="6724650" y="2508250"/>
          <p14:tracePt t="155008" x="6718300" y="2495550"/>
          <p14:tracePt t="155024" x="6699250" y="2476500"/>
          <p14:tracePt t="155041" x="6686550" y="2463800"/>
          <p14:tracePt t="155058" x="6680200" y="2438400"/>
          <p14:tracePt t="155074" x="6667500" y="2406650"/>
          <p14:tracePt t="155091" x="6654800" y="2374900"/>
          <p14:tracePt t="155108" x="6648450" y="2362200"/>
          <p14:tracePt t="155109" x="6642100" y="2349500"/>
          <p14:tracePt t="155124" x="6629400" y="2317750"/>
          <p14:tracePt t="155457" x="6623050" y="2311400"/>
          <p14:tracePt t="155477" x="6610350" y="2311400"/>
          <p14:tracePt t="155491" x="6604000" y="2324100"/>
          <p14:tracePt t="155507" x="6591300" y="2349500"/>
          <p14:tracePt t="155524" x="6584950" y="2355850"/>
          <p14:tracePt t="155541" x="6565900" y="2393950"/>
          <p14:tracePt t="155557" x="6515100" y="2432050"/>
          <p14:tracePt t="155574" x="6502400" y="2451100"/>
          <p14:tracePt t="155591" x="6483350" y="2489200"/>
          <p14:tracePt t="155745" x="6483350" y="2470150"/>
          <p14:tracePt t="155759" x="6477000" y="2457450"/>
          <p14:tracePt t="155774" x="6470650" y="2432050"/>
          <p14:tracePt t="155791" x="6464300" y="2419350"/>
          <p14:tracePt t="155807" x="6464300" y="2393950"/>
          <p14:tracePt t="155824" x="6457950" y="2362200"/>
          <p14:tracePt t="155841" x="6451600" y="2336800"/>
          <p14:tracePt t="155857" x="6451600" y="2330450"/>
          <p14:tracePt t="155891" x="6451600" y="2317750"/>
          <p14:tracePt t="155915" x="6445250" y="2317750"/>
          <p14:tracePt t="155961" x="6445250" y="2311400"/>
          <p14:tracePt t="155971" x="6445250" y="2305050"/>
          <p14:tracePt t="155981" x="6445250" y="2298700"/>
          <p14:tracePt t="155991" x="6445250" y="2292350"/>
          <p14:tracePt t="156007" x="6445250" y="2279650"/>
          <p14:tracePt t="156024" x="6445250" y="2260600"/>
          <p14:tracePt t="156041" x="6438900" y="2241550"/>
          <p14:tracePt t="156057" x="6419850" y="2228850"/>
          <p14:tracePt t="156074" x="6413500" y="2228850"/>
          <p14:tracePt t="156107" x="6381750" y="2228850"/>
          <p14:tracePt t="156124" x="6356350" y="2228850"/>
          <p14:tracePt t="156140" x="6318250" y="2235200"/>
          <p14:tracePt t="156157" x="6299200" y="2260600"/>
          <p14:tracePt t="156174" x="6248400" y="2311400"/>
          <p14:tracePt t="156190" x="6216650" y="2330450"/>
          <p14:tracePt t="156207" x="6210300" y="2336800"/>
          <p14:tracePt t="156224" x="6197600" y="2355850"/>
          <p14:tracePt t="156241" x="6197600" y="2368550"/>
          <p14:tracePt t="156257" x="6197600" y="2387600"/>
          <p14:tracePt t="156274" x="6197600" y="2413000"/>
          <p14:tracePt t="156291" x="6197600" y="2451100"/>
          <p14:tracePt t="156308" x="6216650" y="2470150"/>
          <p14:tracePt t="156324" x="6248400" y="2508250"/>
          <p14:tracePt t="156341" x="6261100" y="2514600"/>
          <p14:tracePt t="156357" x="6286500" y="2520950"/>
          <p14:tracePt t="156374" x="6286500" y="2527300"/>
          <p14:tracePt t="156391" x="6299200" y="2533650"/>
          <p14:tracePt t="156407" x="6318250" y="2533650"/>
          <p14:tracePt t="156424" x="6337300" y="2533650"/>
          <p14:tracePt t="156441" x="6388100" y="2533650"/>
          <p14:tracePt t="156457" x="6432550" y="2533650"/>
          <p14:tracePt t="156474" x="6457950" y="2533650"/>
          <p14:tracePt t="156491" x="6502400" y="2527300"/>
          <p14:tracePt t="156507" x="6565900" y="2527300"/>
          <p14:tracePt t="156524" x="6597650" y="2527300"/>
          <p14:tracePt t="156540" x="6623050" y="2520950"/>
          <p14:tracePt t="156557" x="6629400" y="2520950"/>
          <p14:tracePt t="156574" x="6648450" y="2508250"/>
          <p14:tracePt t="156590" x="6654800" y="2501900"/>
          <p14:tracePt t="156607" x="6667500" y="2489200"/>
          <p14:tracePt t="156624" x="6673850" y="2482850"/>
          <p14:tracePt t="156640" x="6686550" y="2470150"/>
          <p14:tracePt t="156657" x="6705600" y="2444750"/>
          <p14:tracePt t="156673" x="6705600" y="2432050"/>
          <p14:tracePt t="156690" x="6711950" y="2406650"/>
          <p14:tracePt t="156707" x="6711950" y="2381250"/>
          <p14:tracePt t="156723" x="6711950" y="2349500"/>
          <p14:tracePt t="156740" x="6711950" y="2317750"/>
          <p14:tracePt t="156757" x="6699250" y="2298700"/>
          <p14:tracePt t="156773" x="6680200" y="2266950"/>
          <p14:tracePt t="156790" x="6654800" y="2247900"/>
          <p14:tracePt t="156806" x="6648450" y="2235200"/>
          <p14:tracePt t="156823" x="6610350" y="2216150"/>
          <p14:tracePt t="156840" x="6597650" y="2203450"/>
          <p14:tracePt t="156857" x="6584950" y="2203450"/>
          <p14:tracePt t="156874" x="6559550" y="2184400"/>
          <p14:tracePt t="156890" x="6521450" y="2171700"/>
          <p14:tracePt t="156907" x="6496050" y="2171700"/>
          <p14:tracePt t="156923" x="6464300" y="2165350"/>
          <p14:tracePt t="156940" x="6407150" y="2165350"/>
          <p14:tracePt t="156957" x="6381750" y="2165350"/>
          <p14:tracePt t="156973" x="6362700" y="2165350"/>
          <p14:tracePt t="156990" x="6350000" y="2165350"/>
          <p14:tracePt t="157007" x="6324600" y="2165350"/>
          <p14:tracePt t="157023" x="6292850" y="2171700"/>
          <p14:tracePt t="157040" x="6280150" y="2178050"/>
          <p14:tracePt t="157056" x="6248400" y="2203450"/>
          <p14:tracePt t="157073" x="6216650" y="2228850"/>
          <p14:tracePt t="157090" x="6210300" y="2254250"/>
          <p14:tracePt t="157107" x="6197600" y="2279650"/>
          <p14:tracePt t="157123" x="6178550" y="2317750"/>
          <p14:tracePt t="157140" x="6178550" y="2330450"/>
          <p14:tracePt t="157157" x="6178550" y="2343150"/>
          <p14:tracePt t="157173" x="6178550" y="2349500"/>
          <p14:tracePt t="157571" x="6165850" y="2368550"/>
          <p14:tracePt t="157575" x="6146800" y="2374900"/>
          <p14:tracePt t="157589" x="6070600" y="2419350"/>
          <p14:tracePt t="157606" x="5861050" y="2482850"/>
          <p14:tracePt t="157623" x="5746750" y="2520950"/>
          <p14:tracePt t="157640" x="5556250" y="2552700"/>
          <p14:tracePt t="157656" x="5308600" y="2603500"/>
          <p14:tracePt t="157673" x="5219700" y="2609850"/>
          <p14:tracePt t="157690" x="5187950" y="2616200"/>
          <p14:tracePt t="157707" x="5168900" y="2616200"/>
          <p14:tracePt t="157723" x="5118100" y="2616200"/>
          <p14:tracePt t="157740" x="5073650" y="2616200"/>
          <p14:tracePt t="157756" x="4953000" y="2616200"/>
          <p14:tracePt t="157773" x="4768850" y="2616200"/>
          <p14:tracePt t="157789" x="4610100" y="2616200"/>
          <p14:tracePt t="157806" x="4483100" y="2616200"/>
          <p14:tracePt t="157823" x="4406900" y="2609850"/>
          <p14:tracePt t="157840" x="4305300" y="2571750"/>
          <p14:tracePt t="157856" x="4178300" y="2546350"/>
          <p14:tracePt t="157873" x="4102100" y="2527300"/>
          <p14:tracePt t="157890" x="4064000" y="2520950"/>
          <p14:tracePt t="157906" x="4025900" y="2520950"/>
          <p14:tracePt t="157940" x="3987800" y="2501900"/>
          <p14:tracePt t="157956" x="3930650" y="2501900"/>
          <p14:tracePt t="157973" x="3873500" y="2501900"/>
          <p14:tracePt t="157989" x="3816350" y="2501900"/>
          <p14:tracePt t="158006" x="3784600" y="2501900"/>
          <p14:tracePt t="158023" x="3759200" y="2501900"/>
          <p14:tracePt t="158040" x="3746500" y="2501900"/>
          <p14:tracePt t="158057" x="3727450" y="2508250"/>
          <p14:tracePt t="158073" x="3714750" y="2520950"/>
          <p14:tracePt t="158089" x="3714750" y="2527300"/>
          <p14:tracePt t="159704" x="3733800" y="2527300"/>
          <p14:tracePt t="159710" x="3746500" y="2527300"/>
          <p14:tracePt t="159722" x="3790950" y="2527300"/>
          <p14:tracePt t="159738" x="3848100" y="2540000"/>
          <p14:tracePt t="159755" x="3930650" y="2552700"/>
          <p14:tracePt t="159772" x="4121150" y="2590800"/>
          <p14:tracePt t="159788" x="4254500" y="2603500"/>
          <p14:tracePt t="159805" x="4432300" y="2628900"/>
          <p14:tracePt t="159822" x="4559300" y="2654300"/>
          <p14:tracePt t="159838" x="4737100" y="2660650"/>
          <p14:tracePt t="159856" x="4978400" y="2660650"/>
          <p14:tracePt t="159872" x="5111750" y="2660650"/>
          <p14:tracePt t="159888" x="5194300" y="2660650"/>
          <p14:tracePt t="159906" x="5308600" y="2660650"/>
          <p14:tracePt t="159921" x="5410200" y="2654300"/>
          <p14:tracePt t="159938" x="5492750" y="2628900"/>
          <p14:tracePt t="159955" x="5632450" y="2584450"/>
          <p14:tracePt t="159972" x="5759450" y="2540000"/>
          <p14:tracePt t="159988" x="6013450" y="2400300"/>
          <p14:tracePt t="160004" x="6096000" y="2343150"/>
          <p14:tracePt t="160021" x="6140450" y="2298700"/>
          <p14:tracePt t="160038" x="6197600" y="2260600"/>
          <p14:tracePt t="160054" x="6235700" y="2241550"/>
          <p14:tracePt t="160071" x="6292850" y="2216150"/>
          <p14:tracePt t="160088" x="6350000" y="2197100"/>
          <p14:tracePt t="160104" x="6419850" y="2178050"/>
          <p14:tracePt t="160121" x="6477000" y="2152650"/>
          <p14:tracePt t="160138" x="6565900" y="2139950"/>
          <p14:tracePt t="160154" x="6623050" y="2127250"/>
          <p14:tracePt t="160171" x="6648450" y="2127250"/>
          <p14:tracePt t="160188" x="6724650" y="2095500"/>
          <p14:tracePt t="160204" x="6775450" y="2076450"/>
          <p14:tracePt t="160221" x="6826250" y="2070100"/>
          <p14:tracePt t="160238" x="6883400" y="2057400"/>
          <p14:tracePt t="160254" x="6946900" y="2057400"/>
          <p14:tracePt t="160271" x="6972300" y="2057400"/>
          <p14:tracePt t="160288" x="6997700" y="2057400"/>
          <p14:tracePt t="160304" x="7004050" y="2057400"/>
          <p14:tracePt t="160340" x="7010400" y="2057400"/>
          <p14:tracePt t="160355" x="7016750" y="2057400"/>
          <p14:tracePt t="160371" x="7035800" y="2057400"/>
          <p14:tracePt t="160472" x="7035800" y="2063750"/>
          <p14:tracePt t="160496" x="7035800" y="2070100"/>
          <p14:tracePt t="160507" x="7023100" y="2076450"/>
          <p14:tracePt t="160521" x="7016750" y="2095500"/>
          <p14:tracePt t="160538" x="6985000" y="2127250"/>
          <p14:tracePt t="160554" x="6946900" y="2171700"/>
          <p14:tracePt t="160572" x="6902450" y="2209800"/>
          <p14:tracePt t="160588" x="6870700" y="2241550"/>
          <p14:tracePt t="160604" x="6870700" y="2273300"/>
          <p14:tracePt t="160621" x="6858000" y="2317750"/>
          <p14:tracePt t="160637" x="6858000" y="2355850"/>
          <p14:tracePt t="160654" x="6858000" y="2374900"/>
          <p14:tracePt t="160671" x="6864350" y="2393950"/>
          <p14:tracePt t="160687" x="6889750" y="2425700"/>
          <p14:tracePt t="160704" x="6902450" y="2444750"/>
          <p14:tracePt t="160721" x="6921500" y="2470150"/>
          <p14:tracePt t="160737" x="6927850" y="2476500"/>
          <p14:tracePt t="160754" x="6946900" y="2501900"/>
          <p14:tracePt t="160771" x="6953250" y="2501900"/>
          <p14:tracePt t="160874" x="6965950" y="2489200"/>
          <p14:tracePt t="160888" x="6972300" y="2489200"/>
          <p14:tracePt t="160904" x="7016750" y="2451100"/>
          <p14:tracePt t="160920" x="7054850" y="2425700"/>
          <p14:tracePt t="160937" x="7067550" y="2393950"/>
          <p14:tracePt t="160954" x="7086600" y="2374900"/>
          <p14:tracePt t="160970" x="7118350" y="2317750"/>
          <p14:tracePt t="160987" x="7131050" y="2298700"/>
          <p14:tracePt t="161004" x="7143750" y="2279650"/>
          <p14:tracePt t="161020" x="7156450" y="2279650"/>
          <p14:tracePt t="161037" x="7181850" y="2260600"/>
          <p14:tracePt t="161054" x="7207250" y="2254250"/>
          <p14:tracePt t="161070" x="7239000" y="2241550"/>
          <p14:tracePt t="161087" x="7289800" y="2235200"/>
          <p14:tracePt t="161104" x="7366000" y="2235200"/>
          <p14:tracePt t="161106" x="7385050" y="2235200"/>
          <p14:tracePt t="161120" x="7461250" y="2235200"/>
          <p14:tracePt t="161137" x="7550150" y="2235200"/>
          <p14:tracePt t="161154" x="7600950" y="2235200"/>
          <p14:tracePt t="161170" x="7658100" y="2235200"/>
          <p14:tracePt t="161187" x="7708900" y="2235200"/>
          <p14:tracePt t="161204" x="7715250" y="2235200"/>
          <p14:tracePt t="161220" x="7721600" y="2235200"/>
          <p14:tracePt t="161237" x="7747000" y="2254250"/>
          <p14:tracePt t="161253" x="7759700" y="2266950"/>
          <p14:tracePt t="161270" x="7766050" y="2279650"/>
          <p14:tracePt t="161287" x="7797800" y="2330450"/>
          <p14:tracePt t="161303" x="7816850" y="2368550"/>
          <p14:tracePt t="161320" x="7816850" y="2387600"/>
          <p14:tracePt t="161337" x="7823200" y="2406650"/>
          <p14:tracePt t="161353" x="7829550" y="2425700"/>
          <p14:tracePt t="161370" x="7829550" y="2438400"/>
          <p14:tracePt t="161387" x="7842250" y="2457450"/>
          <p14:tracePt t="161444" x="7842250" y="2463800"/>
          <p14:tracePt t="161466" x="7842250" y="2476500"/>
          <p14:tracePt t="161486" x="7842250" y="2482850"/>
          <p14:tracePt t="161708" x="7829550" y="2482850"/>
          <p14:tracePt t="161723" x="7804150" y="2476500"/>
          <p14:tracePt t="161737" x="7785100" y="2470150"/>
          <p14:tracePt t="161753" x="7683500" y="2463800"/>
          <p14:tracePt t="161770" x="7588250" y="2463800"/>
          <p14:tracePt t="161787" x="7531100" y="2463800"/>
          <p14:tracePt t="161803" x="7404100" y="2463800"/>
          <p14:tracePt t="161820" x="7346950" y="2444750"/>
          <p14:tracePt t="161837" x="7308850" y="2444750"/>
          <p14:tracePt t="161853" x="7239000" y="2419350"/>
          <p14:tracePt t="161870" x="7181850" y="2406650"/>
          <p14:tracePt t="161887" x="7124700" y="2400300"/>
          <p14:tracePt t="161903" x="7105650" y="2400300"/>
          <p14:tracePt t="161920" x="7086600" y="2400300"/>
          <p14:tracePt t="161970" x="7067550" y="2400300"/>
          <p14:tracePt t="161980" x="7048500" y="2400300"/>
          <p14:tracePt t="161990" x="7029450" y="2393950"/>
          <p14:tracePt t="162003" x="6946900" y="2387600"/>
          <p14:tracePt t="162020" x="6870700" y="2381250"/>
          <p14:tracePt t="162036" x="6781800" y="2368550"/>
          <p14:tracePt t="162053" x="6686550" y="2355850"/>
          <p14:tracePt t="162070" x="6578600" y="2355850"/>
          <p14:tracePt t="162086" x="6540500" y="2355850"/>
          <p14:tracePt t="162103" x="6527800" y="2355850"/>
          <p14:tracePt t="162166" x="6521450" y="2355850"/>
          <p14:tracePt t="162177" x="6515100" y="2355850"/>
          <p14:tracePt t="162188" x="6496050" y="2355850"/>
          <p14:tracePt t="162203" x="6489700" y="2355850"/>
          <p14:tracePt t="162220" x="6464300" y="2355850"/>
          <p14:tracePt t="162236" x="6438900" y="2355850"/>
          <p14:tracePt t="163671" x="6438900" y="2349500"/>
          <p14:tracePt t="163685" x="6445250" y="2349500"/>
          <p14:tracePt t="163702" x="6451600" y="2343150"/>
          <p14:tracePt t="163719" x="6470650" y="2311400"/>
          <p14:tracePt t="163735" x="6483350" y="2286000"/>
          <p14:tracePt t="163752" x="6483350" y="2273300"/>
          <p14:tracePt t="163768" x="6489700" y="2247900"/>
          <p14:tracePt t="163785" x="6496050" y="2228850"/>
          <p14:tracePt t="163802" x="6508750" y="2190750"/>
          <p14:tracePt t="163819" x="6515100" y="2184400"/>
          <p14:tracePt t="163835" x="6521450" y="2159000"/>
          <p14:tracePt t="163852" x="6540500" y="2152650"/>
          <p14:tracePt t="163868" x="6553200" y="2146300"/>
          <p14:tracePt t="163885" x="6559550" y="2139950"/>
          <p14:tracePt t="163902" x="6572250" y="2139950"/>
          <p14:tracePt t="163918" x="6597650" y="2133600"/>
          <p14:tracePt t="163935" x="6610350" y="2120900"/>
          <p14:tracePt t="163952" x="6623050" y="2114550"/>
          <p14:tracePt t="163968" x="6635750" y="2108200"/>
          <p14:tracePt t="163985" x="6642100" y="2108200"/>
          <p14:tracePt t="164002" x="6667500" y="2101850"/>
          <p14:tracePt t="164018" x="6686550" y="2095500"/>
          <p14:tracePt t="164035" x="6705600" y="2076450"/>
          <p14:tracePt t="164052" x="6711950" y="2070100"/>
          <p14:tracePt t="164215" x="6711950" y="2076450"/>
          <p14:tracePt t="164231" x="6711950" y="2089150"/>
          <p14:tracePt t="164243" x="6711950" y="2101850"/>
          <p14:tracePt t="164255" x="6699250" y="2127250"/>
          <p14:tracePt t="164268" x="6699250" y="2133600"/>
          <p14:tracePt t="164285" x="6680200" y="2184400"/>
          <p14:tracePt t="164301" x="6654800" y="2222500"/>
          <p14:tracePt t="164318" x="6654800" y="2241550"/>
          <p14:tracePt t="164335" x="6635750" y="2292350"/>
          <p14:tracePt t="164351" x="6635750" y="2336800"/>
          <p14:tracePt t="164368" x="6623050" y="2349500"/>
          <p14:tracePt t="164385" x="6623050" y="2374900"/>
          <p14:tracePt t="164401" x="6610350" y="2413000"/>
          <p14:tracePt t="164418" x="6610350" y="2432050"/>
          <p14:tracePt t="164435" x="6610350" y="2444750"/>
          <p14:tracePt t="164451" x="6610350" y="2457450"/>
          <p14:tracePt t="164468" x="6597650" y="2476500"/>
          <p14:tracePt t="164485" x="6591300" y="2495550"/>
          <p14:tracePt t="164501" x="6572250" y="2520950"/>
          <p14:tracePt t="164518" x="6572250" y="2540000"/>
          <p14:tracePt t="164534" x="6572250" y="2578100"/>
          <p14:tracePt t="164551" x="6572250" y="2616200"/>
          <p14:tracePt t="164568" x="6578600" y="2654300"/>
          <p14:tracePt t="164585" x="6578600" y="2679700"/>
          <p14:tracePt t="164601" x="6591300" y="2686050"/>
          <p14:tracePt t="164603" x="6597650" y="2698750"/>
          <p14:tracePt t="164618" x="6597650" y="2717800"/>
          <p14:tracePt t="164634" x="6610350" y="2730500"/>
          <p14:tracePt t="164651" x="6610350" y="2736850"/>
          <p14:tracePt t="164668" x="6629400" y="2755900"/>
          <p14:tracePt t="164684" x="6642100" y="2768600"/>
          <p14:tracePt t="164701" x="6654800" y="2781300"/>
          <p14:tracePt t="164718" x="6680200" y="2794000"/>
          <p14:tracePt t="164734" x="6686550" y="2806700"/>
          <p14:tracePt t="164751" x="6705600" y="2813050"/>
          <p14:tracePt t="164768" x="6718300" y="2819400"/>
          <p14:tracePt t="164784" x="6724650" y="2819400"/>
          <p14:tracePt t="165173" x="6731000" y="2819400"/>
          <p14:tracePt t="165184" x="6743700" y="2819400"/>
          <p14:tracePt t="165201" x="6769100" y="2819400"/>
          <p14:tracePt t="165218" x="6800850" y="2819400"/>
          <p14:tracePt t="165234" x="6838950" y="2819400"/>
          <p14:tracePt t="165251" x="6889750" y="2806700"/>
          <p14:tracePt t="165268" x="7010400" y="2794000"/>
          <p14:tracePt t="165284" x="7131050" y="2787650"/>
          <p14:tracePt t="165301" x="7245350" y="2787650"/>
          <p14:tracePt t="165318" x="7372350" y="2787650"/>
          <p14:tracePt t="165334" x="7658100" y="2755900"/>
          <p14:tracePt t="165351" x="7734300" y="2749550"/>
          <p14:tracePt t="165367" x="7861300" y="2736850"/>
          <p14:tracePt t="165384" x="8001000" y="2717800"/>
          <p14:tracePt t="165401" x="8134350" y="2698750"/>
          <p14:tracePt t="165417" x="8242300" y="2667000"/>
          <p14:tracePt t="165434" x="8331200" y="2647950"/>
          <p14:tracePt t="165451" x="8439150" y="2616200"/>
          <p14:tracePt t="165467" x="8585200" y="2546350"/>
          <p14:tracePt t="165484" x="8718550" y="2444750"/>
          <p14:tracePt t="165501" x="8807450" y="2400300"/>
          <p14:tracePt t="165517" x="8883650" y="2349500"/>
          <p14:tracePt t="165534" x="8947150" y="2305050"/>
          <p14:tracePt t="165551" x="9017000" y="2260600"/>
          <p14:tracePt t="165567" x="9061450" y="2203450"/>
          <p14:tracePt t="165584" x="9093200" y="2165350"/>
          <p14:tracePt t="165602" x="9137650" y="2063750"/>
          <p14:tracePt t="165617" x="9188450" y="2000250"/>
          <p14:tracePt t="165634" x="9220200" y="1968500"/>
          <p14:tracePt t="165651" x="9232900" y="1924050"/>
          <p14:tracePt t="165667" x="9258300" y="1873250"/>
          <p14:tracePt t="165684" x="9264650" y="1873250"/>
          <p14:tracePt t="165753" x="9271000" y="1873250"/>
          <p14:tracePt t="165769" x="9283700" y="1879600"/>
          <p14:tracePt t="165779" x="9309100" y="1898650"/>
          <p14:tracePt t="165789" x="9328150" y="1917700"/>
          <p14:tracePt t="165801" x="9340850" y="1936750"/>
          <p14:tracePt t="165817" x="9359900" y="1962150"/>
          <p14:tracePt t="165834" x="9429750" y="2025650"/>
          <p14:tracePt t="165851" x="9455150" y="2070100"/>
          <p14:tracePt t="165867" x="9499600" y="2139950"/>
          <p14:tracePt t="165884" x="9556750" y="2241550"/>
          <p14:tracePt t="165901" x="9601200" y="2317750"/>
          <p14:tracePt t="165917" x="9613900" y="2349500"/>
          <p14:tracePt t="165934" x="9632950" y="2406650"/>
          <p14:tracePt t="165951" x="9652000" y="2470150"/>
          <p14:tracePt t="165967" x="9652000" y="2520950"/>
          <p14:tracePt t="165984" x="9652000" y="2578100"/>
          <p14:tracePt t="166001" x="9652000" y="2609850"/>
          <p14:tracePt t="166017" x="9652000" y="2641600"/>
          <p14:tracePt t="166035" x="9626600" y="2698750"/>
          <p14:tracePt t="166050" x="9613900" y="2736850"/>
          <p14:tracePt t="166067" x="9601200" y="2774950"/>
          <p14:tracePt t="166083" x="9588500" y="2806700"/>
          <p14:tracePt t="166100" x="9569450" y="2857500"/>
          <p14:tracePt t="166207" x="9556750" y="2863850"/>
          <p14:tracePt t="166227" x="9550400" y="2876550"/>
          <p14:tracePt t="166273" x="9544050" y="2876550"/>
          <p14:tracePt t="166286" x="9499600" y="2838450"/>
          <p14:tracePt t="166300" x="9480550" y="2832100"/>
          <p14:tracePt t="166317" x="9347200" y="2755900"/>
          <p14:tracePt t="166333" x="9226550" y="2667000"/>
          <p14:tracePt t="166350" x="9105900" y="2584450"/>
          <p14:tracePt t="166367" x="9023350" y="2546350"/>
          <p14:tracePt t="166384" x="8756650" y="2324100"/>
          <p14:tracePt t="166400" x="8597900" y="2216150"/>
          <p14:tracePt t="166417" x="8413750" y="2139950"/>
          <p14:tracePt t="166433" x="8178800" y="2089150"/>
          <p14:tracePt t="166450" x="7715250" y="2082800"/>
          <p14:tracePt t="166467" x="7404100" y="2070100"/>
          <p14:tracePt t="166484" x="7219950" y="2063750"/>
          <p14:tracePt t="166500" x="7016750" y="2032000"/>
          <p14:tracePt t="166517" x="6858000" y="2032000"/>
          <p14:tracePt t="166533" x="6800850" y="2032000"/>
          <p14:tracePt t="166550" x="6769100" y="2032000"/>
          <p14:tracePt t="166567" x="6756400" y="2032000"/>
          <p14:tracePt t="166583" x="6724650" y="2038350"/>
          <p14:tracePt t="166600" x="6654800" y="2044700"/>
          <p14:tracePt t="166616" x="6591300" y="2063750"/>
          <p14:tracePt t="166633" x="6502400" y="2070100"/>
          <p14:tracePt t="166650" x="6388100" y="2114550"/>
          <p14:tracePt t="166666" x="6280150" y="2133600"/>
          <p14:tracePt t="166683" x="6248400" y="2139950"/>
          <p14:tracePt t="166700" x="6197600" y="2159000"/>
          <p14:tracePt t="166716" x="6159500" y="2178050"/>
          <p14:tracePt t="166733" x="6153150" y="2184400"/>
          <p14:tracePt t="166750" x="6146800" y="2216150"/>
          <p14:tracePt t="166766" x="6140450" y="2241550"/>
          <p14:tracePt t="166783" x="6140450" y="2286000"/>
          <p14:tracePt t="166800" x="6140450" y="2324100"/>
          <p14:tracePt t="166816" x="6140450" y="2349500"/>
          <p14:tracePt t="166833" x="6140450" y="2374900"/>
          <p14:tracePt t="166850" x="6146800" y="2419350"/>
          <p14:tracePt t="166867" x="6159500" y="2470150"/>
          <p14:tracePt t="166900" x="6172200" y="2482850"/>
          <p14:tracePt t="166916" x="6178550" y="2482850"/>
          <p14:tracePt t="166969" x="6191250" y="2489200"/>
          <p14:tracePt t="166983" x="6197600" y="2495550"/>
          <p14:tracePt t="166999" x="6203950" y="2501900"/>
          <p14:tracePt t="167007" x="6210300" y="2508250"/>
          <p14:tracePt t="167016" x="6216650" y="2514600"/>
          <p14:tracePt t="167033" x="6235700" y="2533650"/>
          <p14:tracePt t="167049" x="6242050" y="2546350"/>
          <p14:tracePt t="167066" x="6292850" y="2571750"/>
          <p14:tracePt t="167083" x="6318250" y="2597150"/>
          <p14:tracePt t="167099" x="6394450" y="2628900"/>
          <p14:tracePt t="167116" x="6432550" y="2635250"/>
          <p14:tracePt t="167134" x="6470650" y="2647950"/>
          <p14:tracePt t="167150" x="6521450" y="2647950"/>
          <p14:tracePt t="167166" x="6578600" y="2647950"/>
          <p14:tracePt t="167183" x="6604000" y="2647950"/>
          <p14:tracePt t="167200" x="6629400" y="2641600"/>
          <p14:tracePt t="167216" x="6654800" y="2603500"/>
          <p14:tracePt t="167233" x="6680200" y="2571750"/>
          <p14:tracePt t="167250" x="6699250" y="2552700"/>
          <p14:tracePt t="167266" x="6718300" y="2514600"/>
          <p14:tracePt t="167283" x="6724650" y="2495550"/>
          <p14:tracePt t="167300" x="6737350" y="2470150"/>
          <p14:tracePt t="167316" x="6743700" y="2444750"/>
          <p14:tracePt t="167333" x="6750050" y="2413000"/>
          <p14:tracePt t="167349" x="6756400" y="2368550"/>
          <p14:tracePt t="167366" x="6756400" y="2305050"/>
          <p14:tracePt t="167382" x="6750050" y="2273300"/>
          <p14:tracePt t="167399" x="6737350" y="2241550"/>
          <p14:tracePt t="167416" x="6705600" y="2197100"/>
          <p14:tracePt t="167433" x="6686550" y="2171700"/>
          <p14:tracePt t="167449" x="6673850" y="2146300"/>
          <p14:tracePt t="167466" x="6654800" y="2127250"/>
          <p14:tracePt t="167482" x="6623050" y="2089150"/>
          <p14:tracePt t="167499" x="6591300" y="2076450"/>
          <p14:tracePt t="167516" x="6534150" y="2038350"/>
          <p14:tracePt t="167533" x="6508750" y="2025650"/>
          <p14:tracePt t="167549" x="6464300" y="2019300"/>
          <p14:tracePt t="167566" x="6426200" y="2019300"/>
          <p14:tracePt t="167582" x="6394450" y="2019300"/>
          <p14:tracePt t="167599" x="6369050" y="2019300"/>
          <p14:tracePt t="167616" x="6356350" y="2019300"/>
          <p14:tracePt t="167632" x="6330950" y="2032000"/>
          <p14:tracePt t="167649" x="6280150" y="2070100"/>
          <p14:tracePt t="167666" x="6248400" y="2120900"/>
          <p14:tracePt t="167682" x="6235700" y="2165350"/>
          <p14:tracePt t="167699" x="6229350" y="2190750"/>
          <p14:tracePt t="167716" x="6184900" y="2279650"/>
          <p14:tracePt t="167732" x="6184900" y="2330450"/>
          <p14:tracePt t="167749" x="6184900" y="2406650"/>
          <p14:tracePt t="167766" x="6223000" y="2463800"/>
          <p14:tracePt t="167782" x="6235700" y="2482850"/>
          <p14:tracePt t="167799" x="6248400" y="2495550"/>
          <p14:tracePt t="167816" x="6248400" y="2501900"/>
          <p14:tracePt t="167832" x="6254750" y="2508250"/>
          <p14:tracePt t="167849" x="6267450" y="2520950"/>
          <p14:tracePt t="167865" x="6299200" y="2546350"/>
          <p14:tracePt t="167882" x="6318250" y="2565400"/>
          <p14:tracePt t="167899" x="6350000" y="2578100"/>
          <p14:tracePt t="167916" x="6400800" y="2609850"/>
          <p14:tracePt t="167932" x="6470650" y="2635250"/>
          <p14:tracePt t="167949" x="6508750" y="2635250"/>
          <p14:tracePt t="167966" x="6546850" y="2635250"/>
          <p14:tracePt t="167982" x="6559550" y="2635250"/>
          <p14:tracePt t="167999" x="6591300" y="2635250"/>
          <p14:tracePt t="168016" x="6604000" y="2628900"/>
          <p14:tracePt t="168032" x="6616700" y="2609850"/>
          <p14:tracePt t="168049" x="6629400" y="2578100"/>
          <p14:tracePt t="168066" x="6648450" y="2552700"/>
          <p14:tracePt t="168082" x="6648450" y="2540000"/>
          <p14:tracePt t="168099" x="6654800" y="2520950"/>
          <p14:tracePt t="168115" x="6667500" y="2501900"/>
          <p14:tracePt t="168132" x="6673850" y="2451100"/>
          <p14:tracePt t="168149" x="6680200" y="2393950"/>
          <p14:tracePt t="168165" x="6699250" y="2336800"/>
          <p14:tracePt t="168182" x="6699250" y="2317750"/>
          <p14:tracePt t="168199" x="6699250" y="2235200"/>
          <p14:tracePt t="168215" x="6667500" y="2171700"/>
          <p14:tracePt t="168232" x="6623050" y="2127250"/>
          <p14:tracePt t="168249" x="6565900" y="2089150"/>
          <p14:tracePt t="168265" x="6534150" y="2082800"/>
          <p14:tracePt t="168282" x="6521450" y="2082800"/>
          <p14:tracePt t="168299" x="6508750" y="2082800"/>
          <p14:tracePt t="168315" x="6496050" y="2082800"/>
          <p14:tracePt t="168349" x="6477000" y="2082800"/>
          <p14:tracePt t="168365" x="6457950" y="2082800"/>
          <p14:tracePt t="168382" x="6438900" y="2082800"/>
          <p14:tracePt t="168399" x="6419850" y="2082800"/>
          <p14:tracePt t="168415" x="6369050" y="2082800"/>
          <p14:tracePt t="168432" x="6343650" y="2095500"/>
          <p14:tracePt t="168449" x="6318250" y="2108200"/>
          <p14:tracePt t="168465" x="6292850" y="2127250"/>
          <p14:tracePt t="168482" x="6273800" y="2184400"/>
          <p14:tracePt t="168499" x="6273800" y="2222500"/>
          <p14:tracePt t="168515" x="6273800" y="2273300"/>
          <p14:tracePt t="168532" x="6273800" y="2298700"/>
          <p14:tracePt t="168549" x="6273800" y="2336800"/>
          <p14:tracePt t="168565" x="6273800" y="2349500"/>
          <p14:tracePt t="168582" x="6273800" y="2381250"/>
          <p14:tracePt t="168598" x="6273800" y="2393950"/>
          <p14:tracePt t="168615" x="6273800" y="2419350"/>
          <p14:tracePt t="168632" x="6280150" y="2425700"/>
          <p14:tracePt t="168649" x="6280150" y="2457450"/>
          <p14:tracePt t="168667" x="6292850" y="2470150"/>
          <p14:tracePt t="168682" x="6299200" y="2476500"/>
          <p14:tracePt t="168698" x="6299200" y="2482850"/>
          <p14:tracePt t="168715" x="6299200" y="2489200"/>
          <p14:tracePt t="168748" x="6311900" y="2508250"/>
          <p14:tracePt t="169057" x="6311900" y="2514600"/>
          <p14:tracePt t="169071" x="6311900" y="2520950"/>
          <p14:tracePt t="169083" x="6311900" y="2533650"/>
          <p14:tracePt t="169098" x="6311900" y="2546350"/>
          <p14:tracePt t="169115" x="6311900" y="2552700"/>
          <p14:tracePt t="169132" x="6318250" y="2552700"/>
          <p14:tracePt t="169239" x="6318250" y="2559050"/>
          <p14:tracePt t="169253" x="6305550" y="2559050"/>
          <p14:tracePt t="169267" x="6261100" y="2540000"/>
          <p14:tracePt t="169282" x="6216650" y="2533650"/>
          <p14:tracePt t="169298" x="6134100" y="2514600"/>
          <p14:tracePt t="169315" x="6013450" y="2501900"/>
          <p14:tracePt t="169331" x="5911850" y="2470150"/>
          <p14:tracePt t="169348" x="5778500" y="2463800"/>
          <p14:tracePt t="169364" x="5683250" y="2451100"/>
          <p14:tracePt t="169381" x="5467350" y="2406650"/>
          <p14:tracePt t="169398" x="5213350" y="2368550"/>
          <p14:tracePt t="169415" x="4832350" y="2355850"/>
          <p14:tracePt t="169431" x="4610100" y="2355850"/>
          <p14:tracePt t="169448" x="4451350" y="2355850"/>
          <p14:tracePt t="169464" x="3981450" y="2355850"/>
          <p14:tracePt t="169481" x="3822700" y="2355850"/>
          <p14:tracePt t="169498" x="3587750" y="2355850"/>
          <p14:tracePt t="169515" x="3321050" y="2355850"/>
          <p14:tracePt t="169531" x="3181350" y="2355850"/>
          <p14:tracePt t="169548" x="3054350" y="2374900"/>
          <p14:tracePt t="169565" x="2978150" y="2400300"/>
          <p14:tracePt t="169581" x="2876550" y="2438400"/>
          <p14:tracePt t="169598" x="2800350" y="2470150"/>
          <p14:tracePt t="169615" x="2774950" y="2470150"/>
          <p14:tracePt t="169617" x="2762250" y="2476500"/>
          <p14:tracePt t="169631" x="2736850" y="2482850"/>
          <p14:tracePt t="169648" x="2724150" y="2482850"/>
          <p14:tracePt t="169665" x="2705100" y="2508250"/>
          <p14:tracePt t="169681" x="2679700" y="2520950"/>
          <p14:tracePt t="169698" x="2647950" y="2552700"/>
          <p14:tracePt t="169715" x="2628900" y="2565400"/>
          <p14:tracePt t="169731" x="2609850" y="2597150"/>
          <p14:tracePt t="169748" x="2578100" y="2647950"/>
          <p14:tracePt t="169764" x="2571750" y="2660650"/>
          <p14:tracePt t="169781" x="2559050" y="2692400"/>
          <p14:tracePt t="169798" x="2540000" y="2724150"/>
          <p14:tracePt t="169814" x="2514600" y="2787650"/>
          <p14:tracePt t="169831" x="2508250" y="2825750"/>
          <p14:tracePt t="169848" x="2501900" y="2838450"/>
          <p14:tracePt t="169864" x="2482850" y="2857500"/>
          <p14:tracePt t="169881" x="2476500" y="2870200"/>
          <p14:tracePt t="169915" x="2476500" y="2876550"/>
          <p14:tracePt t="169995" x="2476500" y="2889250"/>
          <p14:tracePt t="174798" x="2482850" y="2889250"/>
          <p14:tracePt t="174802" x="2489200" y="2889250"/>
          <p14:tracePt t="174812" x="2495550" y="2889250"/>
          <p14:tracePt t="174828" x="2501900" y="2889250"/>
          <p14:tracePt t="174844" x="2533650" y="2889250"/>
          <p14:tracePt t="174861" x="2552700" y="2889250"/>
          <p14:tracePt t="174877" x="2603500" y="2908300"/>
          <p14:tracePt t="174894" x="2641600" y="2921000"/>
          <p14:tracePt t="174911" x="2647950" y="2921000"/>
          <p14:tracePt t="174944" x="2654300" y="2933700"/>
          <p14:tracePt t="174961" x="2667000" y="2952750"/>
          <p14:tracePt t="174978" x="2686050" y="2959100"/>
          <p14:tracePt t="174994" x="2736850" y="3003550"/>
          <p14:tracePt t="175011" x="2762250" y="3022600"/>
          <p14:tracePt t="175027" x="2781300" y="3041650"/>
          <p14:tracePt t="175044" x="2787650" y="3048000"/>
          <p14:tracePt t="175077" x="2794000" y="3060700"/>
          <p14:tracePt t="175094" x="2800350" y="3067050"/>
          <p14:tracePt t="175197" x="2806700" y="3073400"/>
          <p14:tracePt t="175212" x="2819400" y="3079750"/>
          <p14:tracePt t="175226" x="2825750" y="3079750"/>
          <p14:tracePt t="175262" x="2832100" y="3086100"/>
          <p14:tracePt t="175266" x="2838450" y="3086100"/>
          <p14:tracePt t="175277" x="2844800" y="3092450"/>
          <p14:tracePt t="175328" x="2851150" y="3092450"/>
          <p14:tracePt t="175348" x="2857500" y="3092450"/>
          <p14:tracePt t="175362" x="2863850" y="3092450"/>
          <p14:tracePt t="175372" x="2870200" y="3092450"/>
          <p14:tracePt t="175382" x="2882900" y="3092450"/>
          <p14:tracePt t="175394" x="2889250" y="3092450"/>
          <p14:tracePt t="175410" x="2914650" y="3092450"/>
          <p14:tracePt t="175428" x="2933700" y="3092450"/>
          <p14:tracePt t="175444" x="2946400" y="3098800"/>
          <p14:tracePt t="175460" x="2978150" y="3111500"/>
          <p14:tracePt t="175478" x="3009900" y="3117850"/>
          <p14:tracePt t="175494" x="3022600" y="3124200"/>
          <p14:tracePt t="175510" x="3048000" y="3130550"/>
          <p14:tracePt t="175570" x="3060700" y="3130550"/>
          <p14:tracePt t="175584" x="3067050" y="3130550"/>
          <p14:tracePt t="175590" x="3079750" y="3130550"/>
          <p14:tracePt t="175594" x="3086100" y="3130550"/>
          <p14:tracePt t="175610" x="3111500" y="3130550"/>
          <p14:tracePt t="175644" x="3117850" y="3130550"/>
          <p14:tracePt t="176240" x="3124200" y="3130550"/>
          <p14:tracePt t="176256" x="3130550" y="3130550"/>
          <p14:tracePt t="176277" x="3143250" y="3130550"/>
          <p14:tracePt t="176291" x="3155950" y="3143250"/>
          <p14:tracePt t="176296" x="3168650" y="3149600"/>
          <p14:tracePt t="176310" x="3181350" y="3162300"/>
          <p14:tracePt t="176326" x="3194050" y="3168650"/>
          <p14:tracePt t="176416" x="3200400" y="3168650"/>
          <p14:tracePt t="176433" x="3213100" y="3168650"/>
          <p14:tracePt t="176452" x="3225800" y="3168650"/>
          <p14:tracePt t="176458" x="3232150" y="3168650"/>
          <p14:tracePt t="176469" x="3238500" y="3168650"/>
          <p14:tracePt t="176476" x="3257550" y="3149600"/>
          <p14:tracePt t="176493" x="3282950" y="3117850"/>
          <p14:tracePt t="176510" x="3295650" y="3092450"/>
          <p14:tracePt t="176526" x="3321050" y="3073400"/>
          <p14:tracePt t="176543" x="3340100" y="3041650"/>
          <p14:tracePt t="176560" x="3359150" y="3022600"/>
          <p14:tracePt t="176576" x="3371850" y="2990850"/>
          <p14:tracePt t="176594" x="3371850" y="2978150"/>
          <p14:tracePt t="176610" x="3371850" y="2971800"/>
          <p14:tracePt t="176626" x="3371850" y="2946400"/>
          <p14:tracePt t="176643" x="3371850" y="2933700"/>
          <p14:tracePt t="176660" x="3321050" y="2901950"/>
          <p14:tracePt t="176676" x="3295650" y="2895600"/>
          <p14:tracePt t="176693" x="3276600" y="2895600"/>
          <p14:tracePt t="176710" x="3187700" y="2882900"/>
          <p14:tracePt t="176726" x="3162300" y="2882900"/>
          <p14:tracePt t="176743" x="3149600" y="2882900"/>
          <p14:tracePt t="176837" x="3143250" y="2882900"/>
          <p14:tracePt t="176846" x="3136900" y="2882900"/>
          <p14:tracePt t="176856" x="3130550" y="2914650"/>
          <p14:tracePt t="176871" x="3124200" y="2921000"/>
          <p14:tracePt t="176876" x="3117850" y="2927350"/>
          <p14:tracePt t="176893" x="3111500" y="2933700"/>
          <p14:tracePt t="176909" x="3098800" y="2978150"/>
          <p14:tracePt t="176926" x="3098800" y="3028950"/>
          <p14:tracePt t="176943" x="3098800" y="3060700"/>
          <p14:tracePt t="176959" x="3105150" y="3092450"/>
          <p14:tracePt t="176976" x="3143250" y="3143250"/>
          <p14:tracePt t="176993" x="3162300" y="3162300"/>
          <p14:tracePt t="177009" x="3194050" y="3168650"/>
          <p14:tracePt t="177078" x="3200400" y="3168650"/>
          <p14:tracePt t="177098" x="3206750" y="3162300"/>
          <p14:tracePt t="177105" x="3213100" y="3162300"/>
          <p14:tracePt t="177112" x="3213100" y="3143250"/>
          <p14:tracePt t="177126" x="3213100" y="3124200"/>
          <p14:tracePt t="177143" x="3206750" y="3022600"/>
          <p14:tracePt t="177159" x="3130550" y="2914650"/>
          <p14:tracePt t="177176" x="3098800" y="2870200"/>
          <p14:tracePt t="177192" x="2946400" y="2705100"/>
          <p14:tracePt t="177209" x="2724150" y="2489200"/>
          <p14:tracePt t="177226" x="2552700" y="2317750"/>
          <p14:tracePt t="177242" x="2381250" y="2159000"/>
          <p14:tracePt t="177259" x="2298700" y="2089150"/>
          <p14:tracePt t="177276" x="2051050" y="1854200"/>
          <p14:tracePt t="177292" x="1911350" y="1727200"/>
          <p14:tracePt t="177310" x="1784350" y="1612900"/>
          <p14:tracePt t="177326" x="1714500" y="1555750"/>
          <p14:tracePt t="177343" x="1644650" y="1504950"/>
          <p14:tracePt t="177359" x="1625600" y="1498600"/>
          <p14:tracePt t="177376" x="1619250" y="1473200"/>
          <p14:tracePt t="177409" x="1619250" y="1460500"/>
          <p14:tracePt t="177426" x="1619250" y="1447800"/>
          <p14:tracePt t="177442" x="1619250" y="1428750"/>
          <p14:tracePt t="177476" x="1676400" y="1377950"/>
          <p14:tracePt t="177492" x="1758950" y="1358900"/>
          <p14:tracePt t="177509" x="1847850" y="1333500"/>
          <p14:tracePt t="177526" x="1924050" y="1327150"/>
          <p14:tracePt t="177542" x="2012950" y="1327150"/>
          <p14:tracePt t="177559" x="2044700" y="1327150"/>
          <p14:tracePt t="177576" x="2095500" y="1346200"/>
          <p14:tracePt t="177592" x="2133600" y="1371600"/>
          <p14:tracePt t="177609" x="2139950" y="1371600"/>
          <p14:tracePt t="177699" x="2146300" y="1371600"/>
          <p14:tracePt t="177714" x="2159000" y="1371600"/>
          <p14:tracePt t="177725" x="2165350" y="1365250"/>
          <p14:tracePt t="177735" x="2171700" y="1358900"/>
          <p14:tracePt t="177745" x="2235200" y="1358900"/>
          <p14:tracePt t="177759" x="2279650" y="1358900"/>
          <p14:tracePt t="177775" x="2381250" y="1358900"/>
          <p14:tracePt t="177792" x="2489200" y="1358900"/>
          <p14:tracePt t="177809" x="2578100" y="1358900"/>
          <p14:tracePt t="177825" x="2628900" y="1358900"/>
          <p14:tracePt t="177842" x="2641600" y="1358900"/>
          <p14:tracePt t="177921" x="2647950" y="1358900"/>
          <p14:tracePt t="177925" x="2667000" y="1358900"/>
          <p14:tracePt t="177935" x="2673350" y="1352550"/>
          <p14:tracePt t="177947" x="2692400" y="1346200"/>
          <p14:tracePt t="177959" x="2698750" y="1346200"/>
          <p14:tracePt t="177976" x="2774950" y="1346200"/>
          <p14:tracePt t="177992" x="2882900" y="1346200"/>
          <p14:tracePt t="178009" x="2984500" y="1346200"/>
          <p14:tracePt t="178025" x="3035300" y="1346200"/>
          <p14:tracePt t="178042" x="3175000" y="1346200"/>
          <p14:tracePt t="178058" x="3213100" y="1346200"/>
          <p14:tracePt t="178076" x="3251200" y="1346200"/>
          <p14:tracePt t="178092" x="3263900" y="1346200"/>
          <p14:tracePt t="178108" x="3270250" y="1346200"/>
          <p14:tracePt t="178125" x="3282950" y="1346200"/>
          <p14:tracePt t="178142" x="3295650" y="1346200"/>
          <p14:tracePt t="178159" x="3327400" y="1346200"/>
          <p14:tracePt t="178175" x="3352800" y="1346200"/>
          <p14:tracePt t="178192" x="3403600" y="1346200"/>
          <p14:tracePt t="178208" x="3435350" y="1346200"/>
          <p14:tracePt t="178225" x="3454400" y="1346200"/>
          <p14:tracePt t="178242" x="3498850" y="1346200"/>
          <p14:tracePt t="178258" x="3524250" y="1346200"/>
          <p14:tracePt t="178292" x="3536950" y="1346200"/>
          <p14:tracePt t="178308" x="3556000" y="1346200"/>
          <p14:tracePt t="178325" x="3568700" y="1346200"/>
          <p14:tracePt t="178342" x="3619500" y="1346200"/>
          <p14:tracePt t="178358" x="3663950" y="1346200"/>
          <p14:tracePt t="178375" x="3708400" y="1346200"/>
          <p14:tracePt t="178392" x="3771900" y="1346200"/>
          <p14:tracePt t="178408" x="3822700" y="1346200"/>
          <p14:tracePt t="178425" x="3860800" y="1346200"/>
          <p14:tracePt t="178442" x="3949700" y="1346200"/>
          <p14:tracePt t="178458" x="3994150" y="1346200"/>
          <p14:tracePt t="178475" x="4013200" y="1346200"/>
          <p14:tracePt t="178492" x="4025900" y="1346200"/>
          <p14:tracePt t="178525" x="4032250" y="1346200"/>
          <p14:tracePt t="178541" x="4070350" y="1346200"/>
          <p14:tracePt t="178558" x="4108450" y="1339850"/>
          <p14:tracePt t="178575" x="4159250" y="1327150"/>
          <p14:tracePt t="178592" x="4184650" y="1327150"/>
          <p14:tracePt t="178673" x="4191000" y="1327150"/>
          <p14:tracePt t="178703" x="4165600" y="1333500"/>
          <p14:tracePt t="178713" x="4102100" y="1346200"/>
          <p14:tracePt t="178717" x="4095750" y="1346200"/>
          <p14:tracePt t="178727" x="4044950" y="1352550"/>
          <p14:tracePt t="178741" x="3981450" y="1352550"/>
          <p14:tracePt t="178758" x="3803650" y="1358900"/>
          <p14:tracePt t="178775" x="3689350" y="1365250"/>
          <p14:tracePt t="178791" x="3638550" y="1365250"/>
          <p14:tracePt t="178808" x="3517900" y="1365250"/>
          <p14:tracePt t="178825" x="3429000" y="1365250"/>
          <p14:tracePt t="178841" x="3333750" y="1384300"/>
          <p14:tracePt t="178858" x="3282950" y="1397000"/>
          <p14:tracePt t="178875" x="3206750" y="1403350"/>
          <p14:tracePt t="178891" x="3175000" y="1403350"/>
          <p14:tracePt t="178908" x="3143250" y="1403350"/>
          <p14:tracePt t="178924" x="3092450" y="1403350"/>
          <p14:tracePt t="178941" x="3048000" y="1403350"/>
          <p14:tracePt t="178958" x="2971800" y="1403350"/>
          <p14:tracePt t="178974" x="2914650" y="1403350"/>
          <p14:tracePt t="178991" x="2895600" y="1403350"/>
          <p14:tracePt t="179008" x="2838450" y="1403350"/>
          <p14:tracePt t="179025" x="2774950" y="1403350"/>
          <p14:tracePt t="179041" x="2736850" y="1403350"/>
          <p14:tracePt t="179058" x="2692400" y="1403350"/>
          <p14:tracePt t="179074" x="2654300" y="1403350"/>
          <p14:tracePt t="179091" x="2647950" y="1403350"/>
          <p14:tracePt t="179108" x="2641600" y="1403350"/>
          <p14:tracePt t="179177" x="2635250" y="1409700"/>
          <p14:tracePt t="179187" x="2635250" y="1416050"/>
          <p14:tracePt t="179197" x="2641600" y="1435100"/>
          <p14:tracePt t="179208" x="2654300" y="1447800"/>
          <p14:tracePt t="179224" x="2673350" y="1492250"/>
          <p14:tracePt t="179241" x="2755900" y="1562100"/>
          <p14:tracePt t="179258" x="2876550" y="1676400"/>
          <p14:tracePt t="179274" x="2940050" y="1746250"/>
          <p14:tracePt t="179291" x="3098800" y="1873250"/>
          <p14:tracePt t="179308" x="3276600" y="2038350"/>
          <p14:tracePt t="179324" x="3359150" y="2133600"/>
          <p14:tracePt t="179341" x="3390900" y="2209800"/>
          <p14:tracePt t="179358" x="3409950" y="2292350"/>
          <p14:tracePt t="179375" x="3409950" y="2317750"/>
          <p14:tracePt t="179391" x="3435350" y="2393950"/>
          <p14:tracePt t="179408" x="3441700" y="2489200"/>
          <p14:tracePt t="179424" x="3460750" y="2584450"/>
          <p14:tracePt t="179441" x="3498850" y="2717800"/>
          <p14:tracePt t="179458" x="3511550" y="2755900"/>
          <p14:tracePt t="179474" x="3511550" y="2813050"/>
          <p14:tracePt t="179491" x="3517900" y="2863850"/>
          <p14:tracePt t="179508" x="3524250" y="2908300"/>
          <p14:tracePt t="179524" x="3536950" y="2984500"/>
          <p14:tracePt t="179541" x="3568700" y="3041650"/>
          <p14:tracePt t="179557" x="3575050" y="3060700"/>
          <p14:tracePt t="179574" x="3594100" y="3086100"/>
          <p14:tracePt t="179591" x="3600450" y="3098800"/>
          <p14:tracePt t="179607" x="3619500" y="3117850"/>
          <p14:tracePt t="179624" x="3638550" y="3143250"/>
          <p14:tracePt t="179641" x="3683000" y="3200400"/>
          <p14:tracePt t="179657" x="3702050" y="3219450"/>
          <p14:tracePt t="179674" x="3733800" y="3238500"/>
          <p14:tracePt t="179691" x="3746500" y="3244850"/>
          <p14:tracePt t="179741" x="3759200" y="3251200"/>
          <p14:tracePt t="179751" x="3759200" y="3257550"/>
          <p14:tracePt t="179761" x="3771900" y="3263900"/>
          <p14:tracePt t="179774" x="3778250" y="3263900"/>
          <p14:tracePt t="179791" x="3784600" y="3270250"/>
          <p14:tracePt t="179807" x="3803650" y="3270250"/>
          <p14:tracePt t="179825" x="3829050" y="3276600"/>
          <p14:tracePt t="179841" x="3848100" y="3276600"/>
          <p14:tracePt t="179857" x="3873500" y="3276600"/>
          <p14:tracePt t="179874" x="3898900" y="3276600"/>
          <p14:tracePt t="179891" x="3917950" y="3276600"/>
          <p14:tracePt t="179907" x="3956050" y="3276600"/>
          <p14:tracePt t="179924" x="4025900" y="3238500"/>
          <p14:tracePt t="179940" x="4064000" y="3219450"/>
          <p14:tracePt t="179957" x="4095750" y="3206750"/>
          <p14:tracePt t="179974" x="4114800" y="3200400"/>
          <p14:tracePt t="179991" x="4146550" y="3187700"/>
          <p14:tracePt t="180007" x="4171950" y="3175000"/>
          <p14:tracePt t="180024" x="4197350" y="3155950"/>
          <p14:tracePt t="180041" x="4197350" y="3149600"/>
          <p14:tracePt t="180057" x="4216400" y="3117850"/>
          <p14:tracePt t="180075" x="4235450" y="3079750"/>
          <p14:tracePt t="180090" x="4235450" y="3048000"/>
          <p14:tracePt t="180107" x="4235450" y="2997200"/>
          <p14:tracePt t="180124" x="4235450" y="2927350"/>
          <p14:tracePt t="180140" x="4235450" y="2908300"/>
          <p14:tracePt t="180157" x="4197350" y="2832100"/>
          <p14:tracePt t="180174" x="4152900" y="2781300"/>
          <p14:tracePt t="180190" x="4133850" y="2768600"/>
          <p14:tracePt t="180207" x="4114800" y="2749550"/>
          <p14:tracePt t="180224" x="4095750" y="2736850"/>
          <p14:tracePt t="180240" x="4083050" y="2730500"/>
          <p14:tracePt t="180257" x="4070350" y="2730500"/>
          <p14:tracePt t="180274" x="4051300" y="2724150"/>
          <p14:tracePt t="180291" x="4025900" y="2724150"/>
          <p14:tracePt t="180307" x="4006850" y="2724150"/>
          <p14:tracePt t="180324" x="3975100" y="2724150"/>
          <p14:tracePt t="180340" x="3911600" y="2749550"/>
          <p14:tracePt t="180357" x="3860800" y="2794000"/>
          <p14:tracePt t="180374" x="3771900" y="2844800"/>
          <p14:tracePt t="180390" x="3746500" y="2851150"/>
          <p14:tracePt t="180407" x="3708400" y="2851150"/>
          <p14:tracePt t="180424" x="3689350" y="2851150"/>
          <p14:tracePt t="180440" x="3657600" y="2832100"/>
          <p14:tracePt t="180457" x="3562350" y="2762250"/>
          <p14:tracePt t="180473" x="3511550" y="2705100"/>
          <p14:tracePt t="180490" x="3371850" y="2622550"/>
          <p14:tracePt t="180507" x="3270250" y="2590800"/>
          <p14:tracePt t="180523" x="3162300" y="2552700"/>
          <p14:tracePt t="180540" x="3079750" y="2520950"/>
          <p14:tracePt t="180557" x="3028950" y="2482850"/>
          <p14:tracePt t="180573" x="3016250" y="2470150"/>
          <p14:tracePt t="180590" x="2997200" y="2438400"/>
          <p14:tracePt t="180606" x="2997200" y="2432050"/>
          <p14:tracePt t="180623" x="2959100" y="2387600"/>
          <p14:tracePt t="180640" x="2952750" y="2374900"/>
          <p14:tracePt t="180801" x="2946400" y="2374900"/>
          <p14:tracePt t="180812" x="2946400" y="2393950"/>
          <p14:tracePt t="180815" x="2946400" y="2400300"/>
          <p14:tracePt t="180827" x="2946400" y="2419350"/>
          <p14:tracePt t="180840" x="2946400" y="2463800"/>
          <p14:tracePt t="180857" x="2940050" y="2501900"/>
          <p14:tracePt t="180873" x="2940050" y="2533650"/>
          <p14:tracePt t="180891" x="2940050" y="2552700"/>
          <p14:tracePt t="180983" x="2933700" y="2559050"/>
          <p14:tracePt t="181090" x="2927350" y="2559050"/>
          <p14:tracePt t="181175" x="2921000" y="2559050"/>
          <p14:tracePt t="181195" x="2914650" y="2540000"/>
          <p14:tracePt t="181375" x="2908300" y="2527300"/>
          <p14:tracePt t="181467" x="2901950" y="2527300"/>
          <p14:tracePt t="184108" x="2901950" y="2546350"/>
          <p14:tracePt t="184111" x="2927350" y="2578100"/>
          <p14:tracePt t="184121" x="2959100" y="2616200"/>
          <p14:tracePt t="184138" x="3041650" y="2692400"/>
          <p14:tracePt t="184154" x="3098800" y="2749550"/>
          <p14:tracePt t="184171" x="3251200" y="2901950"/>
          <p14:tracePt t="184187" x="3289300" y="2946400"/>
          <p14:tracePt t="184204" x="3333750" y="3016250"/>
          <p14:tracePt t="184221" x="3403600" y="3060700"/>
          <p14:tracePt t="184237" x="3435350" y="3079750"/>
          <p14:tracePt t="184254" x="3454400" y="3098800"/>
          <p14:tracePt t="184287" x="3460750" y="3098800"/>
          <p14:tracePt t="184308" x="3467100" y="3098800"/>
          <p14:tracePt t="184321" x="3486150" y="3105150"/>
          <p14:tracePt t="184338" x="3505200" y="3105150"/>
          <p14:tracePt t="184354" x="3517900" y="3105150"/>
          <p14:tracePt t="184371" x="3536950" y="3111500"/>
          <p14:tracePt t="184404" x="3575050" y="3130550"/>
          <p14:tracePt t="184421" x="3600450" y="3143250"/>
          <p14:tracePt t="184437" x="3651250" y="3149600"/>
          <p14:tracePt t="184454" x="3708400" y="3149600"/>
          <p14:tracePt t="184471" x="3727450" y="3149600"/>
          <p14:tracePt t="184487" x="3759200" y="3143250"/>
          <p14:tracePt t="184504" x="3803650" y="3105150"/>
          <p14:tracePt t="184521" x="3810000" y="3092450"/>
          <p14:tracePt t="184537" x="3816350" y="3086100"/>
          <p14:tracePt t="184594" x="3816350" y="3079750"/>
          <p14:tracePt t="184600" x="3816350" y="3073400"/>
          <p14:tracePt t="184604" x="3822700" y="3067050"/>
          <p14:tracePt t="184630" x="3822700" y="3060700"/>
          <p14:tracePt t="184655" x="3822700" y="3048000"/>
          <p14:tracePt t="185074" x="3810000" y="3048000"/>
          <p14:tracePt t="185084" x="3803650" y="3048000"/>
          <p14:tracePt t="185089" x="3790950" y="3035300"/>
          <p14:tracePt t="185104" x="3733800" y="2990850"/>
          <p14:tracePt t="185120" x="3683000" y="2940050"/>
          <p14:tracePt t="185137" x="3638550" y="2908300"/>
          <p14:tracePt t="185154" x="3606800" y="2870200"/>
          <p14:tracePt t="185170" x="3587750" y="2838450"/>
          <p14:tracePt t="185187" x="3587750" y="2825750"/>
          <p14:tracePt t="185204" x="3568700" y="2787650"/>
          <p14:tracePt t="185220" x="3536950" y="2724150"/>
          <p14:tracePt t="185237" x="3517900" y="2667000"/>
          <p14:tracePt t="185253" x="3498850" y="2628900"/>
          <p14:tracePt t="185270" x="3486150" y="2597150"/>
          <p14:tracePt t="185306" x="3486150" y="2584450"/>
          <p14:tracePt t="185320" x="3486150" y="2578100"/>
          <p14:tracePt t="186137" x="3498850" y="2597150"/>
          <p14:tracePt t="186147" x="3517900" y="2609850"/>
          <p14:tracePt t="186153" x="3530600" y="2622550"/>
          <p14:tracePt t="186170" x="3556000" y="2641600"/>
          <p14:tracePt t="186186" x="3562350" y="2647950"/>
          <p14:tracePt t="186243" x="3568700" y="2654300"/>
          <p14:tracePt t="186270" x="3575050" y="2660650"/>
          <p14:tracePt t="186284" x="3581400" y="2667000"/>
          <p14:tracePt t="186294" x="3581400" y="2679700"/>
          <p14:tracePt t="186303" x="3581400" y="2692400"/>
          <p14:tracePt t="186319" x="3587750" y="2705100"/>
          <p14:tracePt t="186336" x="3606800" y="2724150"/>
          <p14:tracePt t="186353" x="3644900" y="2768600"/>
          <p14:tracePt t="186370" x="3657600" y="2806700"/>
          <p14:tracePt t="186387" x="3663950" y="2838450"/>
          <p14:tracePt t="186403" x="3689350" y="2876550"/>
          <p14:tracePt t="186419" x="3708400" y="2901950"/>
          <p14:tracePt t="186435" x="3708400" y="2908300"/>
          <p14:tracePt t="186453" x="3714750" y="2921000"/>
          <p14:tracePt t="186469" x="3733800" y="2933700"/>
          <p14:tracePt t="186486" x="3752850" y="2959100"/>
          <p14:tracePt t="186503" x="3759200" y="2965450"/>
          <p14:tracePt t="186556" x="3765550" y="2978150"/>
          <p14:tracePt t="186566" x="3778250" y="2990850"/>
          <p14:tracePt t="186572" x="3784600" y="2990850"/>
          <p14:tracePt t="186586" x="3797300" y="2997200"/>
          <p14:tracePt t="186622" x="3803650" y="3003550"/>
          <p14:tracePt t="186632" x="3810000" y="3009900"/>
          <p14:tracePt t="186658" x="3816350" y="3009900"/>
          <p14:tracePt t="187052" x="3822700" y="3009900"/>
          <p14:tracePt t="187062" x="3829050" y="3022600"/>
          <p14:tracePt t="187069" x="3835400" y="3022600"/>
          <p14:tracePt t="187085" x="3867150" y="3022600"/>
          <p14:tracePt t="187102" x="3911600" y="3022600"/>
          <p14:tracePt t="187119" x="3968750" y="3016250"/>
          <p14:tracePt t="187121" x="4013200" y="2997200"/>
          <p14:tracePt t="187135" x="4057650" y="2978150"/>
          <p14:tracePt t="187153" x="4121150" y="2946400"/>
          <p14:tracePt t="187169" x="4159250" y="2927350"/>
          <p14:tracePt t="187186" x="4203700" y="2908300"/>
          <p14:tracePt t="187202" x="4286250" y="2882900"/>
          <p14:tracePt t="187219" x="4324350" y="2882900"/>
          <p14:tracePt t="187235" x="4394200" y="2882900"/>
          <p14:tracePt t="187252" x="4502150" y="2882900"/>
          <p14:tracePt t="187269" x="4565650" y="2882900"/>
          <p14:tracePt t="187285" x="4686300" y="2870200"/>
          <p14:tracePt t="187302" x="4781550" y="2857500"/>
          <p14:tracePt t="187319" x="4895850" y="2825750"/>
          <p14:tracePt t="187335" x="5010150" y="2819400"/>
          <p14:tracePt t="187352" x="5067300" y="2819400"/>
          <p14:tracePt t="187369" x="5124450" y="2819400"/>
          <p14:tracePt t="187385" x="5143500" y="2819400"/>
          <p14:tracePt t="187402" x="5181600" y="2819400"/>
          <p14:tracePt t="187418" x="5219700" y="2819400"/>
          <p14:tracePt t="187435" x="5238750" y="2819400"/>
          <p14:tracePt t="187468" x="5251450" y="2838450"/>
          <p14:tracePt t="187485" x="5289550" y="2863850"/>
          <p14:tracePt t="187502" x="5295900" y="2876550"/>
          <p14:tracePt t="187518" x="5340350" y="2908300"/>
          <p14:tracePt t="187535" x="5422900" y="2933700"/>
          <p14:tracePt t="187552" x="5435600" y="2940050"/>
          <p14:tracePt t="187568" x="5441950" y="2940050"/>
          <p14:tracePt t="187622" x="5441950" y="2946400"/>
          <p14:tracePt t="187632" x="5454650" y="2952750"/>
          <p14:tracePt t="187636" x="5461000" y="2959100"/>
          <p14:tracePt t="187652" x="5461000" y="2965450"/>
          <p14:tracePt t="187669" x="5473700" y="2978150"/>
          <p14:tracePt t="187958" x="5492750" y="2984500"/>
          <p14:tracePt t="187970" x="5543550" y="2984500"/>
          <p14:tracePt t="187981" x="5581650" y="2984500"/>
          <p14:tracePt t="187985" x="5626100" y="2984500"/>
          <p14:tracePt t="188002" x="5746750" y="2984500"/>
          <p14:tracePt t="188018" x="5829300" y="2971800"/>
          <p14:tracePt t="188035" x="6000750" y="2971800"/>
          <p14:tracePt t="188051" x="6089650" y="2971800"/>
          <p14:tracePt t="188068" x="6165850" y="2971800"/>
          <p14:tracePt t="188085" x="6267450" y="2971800"/>
          <p14:tracePt t="188101" x="6381750" y="2971800"/>
          <p14:tracePt t="188118" x="6464300" y="2978150"/>
          <p14:tracePt t="188122" x="6483350" y="2978150"/>
          <p14:tracePt t="188135" x="6540500" y="2978150"/>
          <p14:tracePt t="188151" x="6604000" y="2978150"/>
          <p14:tracePt t="188168" x="6673850" y="2990850"/>
          <p14:tracePt t="188185" x="6756400" y="2997200"/>
          <p14:tracePt t="188202" x="6832600" y="3016250"/>
          <p14:tracePt t="188218" x="6864350" y="3016250"/>
          <p14:tracePt t="188235" x="6915150" y="3022600"/>
          <p14:tracePt t="188251" x="7023100" y="3048000"/>
          <p14:tracePt t="188268" x="7067550" y="3048000"/>
          <p14:tracePt t="188285" x="7099300" y="3048000"/>
          <p14:tracePt t="188301" x="7162800" y="3054350"/>
          <p14:tracePt t="188318" x="7213600" y="3060700"/>
          <p14:tracePt t="188335" x="7270750" y="3067050"/>
          <p14:tracePt t="188351" x="7315200" y="3067050"/>
          <p14:tracePt t="188368" x="7346950" y="3067050"/>
          <p14:tracePt t="188384" x="7359650" y="3067050"/>
          <p14:tracePt t="188740" x="7366000" y="3073400"/>
          <p14:tracePt t="188760" x="7359650" y="3079750"/>
          <p14:tracePt t="188770" x="7353300" y="3079750"/>
          <p14:tracePt t="188776" x="7346950" y="3086100"/>
          <p14:tracePt t="188786" x="7334250" y="3086100"/>
          <p14:tracePt t="188801" x="7302500" y="3092450"/>
          <p14:tracePt t="188818" x="7200900" y="3105150"/>
          <p14:tracePt t="188834" x="7086600" y="3105150"/>
          <p14:tracePt t="188851" x="7016750" y="3105150"/>
          <p14:tracePt t="188867" x="6959600" y="3105150"/>
          <p14:tracePt t="188884" x="6864350" y="3105150"/>
          <p14:tracePt t="188902" x="6813550" y="3092450"/>
          <p14:tracePt t="188918" x="6794500" y="3092450"/>
          <p14:tracePt t="188934" x="6788150" y="3092450"/>
          <p14:tracePt t="188979" x="6775450" y="3092450"/>
          <p14:tracePt t="188988" x="6775450" y="3086100"/>
          <p14:tracePt t="189001" x="6756400" y="3079750"/>
          <p14:tracePt t="189018" x="6680200" y="3073400"/>
          <p14:tracePt t="189034" x="6648450" y="3073400"/>
          <p14:tracePt t="189051" x="6629400" y="3073400"/>
          <p14:tracePt t="189067" x="6591300" y="3073400"/>
          <p14:tracePt t="189084" x="6578600" y="3073400"/>
          <p14:tracePt t="189101" x="6565900" y="3073400"/>
          <p14:tracePt t="189134" x="6546850" y="3073400"/>
          <p14:tracePt t="189151" x="6534150" y="3073400"/>
          <p14:tracePt t="189478" x="6521450" y="3073400"/>
          <p14:tracePt t="189488" x="6508750" y="3073400"/>
          <p14:tracePt t="189492" x="6489700" y="3060700"/>
          <p14:tracePt t="189502" x="6457950" y="3035300"/>
          <p14:tracePt t="189518" x="6369050" y="2959100"/>
          <p14:tracePt t="189534" x="6216650" y="2851150"/>
          <p14:tracePt t="189550" x="6045200" y="2736850"/>
          <p14:tracePt t="189567" x="5797550" y="2565400"/>
          <p14:tracePt t="189584" x="5308600" y="2298700"/>
          <p14:tracePt t="189608" x="5022850" y="2082800"/>
          <p14:tracePt t="189631" x="4883150" y="1936750"/>
          <p14:tracePt t="189643" x="4832350" y="1879600"/>
          <p14:tracePt t="189652" x="4787900" y="1809750"/>
          <p14:tracePt t="189669" x="4724400" y="1720850"/>
          <p14:tracePt t="189684" x="4667250" y="1670050"/>
          <p14:tracePt t="189700" x="4597400" y="1625600"/>
          <p14:tracePt t="189717" x="4476750" y="1562100"/>
          <p14:tracePt t="189734" x="4292600" y="1485900"/>
          <p14:tracePt t="189750" x="4095750" y="1441450"/>
          <p14:tracePt t="189767" x="3981450" y="1403350"/>
          <p14:tracePt t="189784" x="3886200" y="1397000"/>
          <p14:tracePt t="189800" x="3549650" y="1327150"/>
          <p14:tracePt t="189817" x="3409950" y="1308100"/>
          <p14:tracePt t="189833" x="3219450" y="1308100"/>
          <p14:tracePt t="189850" x="3048000" y="1308100"/>
          <p14:tracePt t="189867" x="2946400" y="1308100"/>
          <p14:tracePt t="189883" x="2838450" y="1339850"/>
          <p14:tracePt t="189900" x="2749550" y="1346200"/>
          <p14:tracePt t="189917" x="2679700" y="1371600"/>
          <p14:tracePt t="189933" x="2641600" y="1397000"/>
          <p14:tracePt t="189950" x="2628900" y="1397000"/>
          <p14:tracePt t="189967" x="2628900" y="1403350"/>
          <p14:tracePt t="190078" x="2628900" y="1416050"/>
          <p14:tracePt t="190082" x="2628900" y="1422400"/>
          <p14:tracePt t="190092" x="2654300" y="1441450"/>
          <p14:tracePt t="190100" x="2660650" y="1447800"/>
          <p14:tracePt t="190117" x="2705100" y="1466850"/>
          <p14:tracePt t="190133" x="2851150" y="1492250"/>
          <p14:tracePt t="190150" x="2978150" y="1492250"/>
          <p14:tracePt t="190167" x="3086100" y="1492250"/>
          <p14:tracePt t="190183" x="3162300" y="1492250"/>
          <p14:tracePt t="190200" x="3206750" y="1492250"/>
          <p14:tracePt t="190218" x="3225800" y="1485900"/>
          <p14:tracePt t="190234" x="3251200" y="1485900"/>
          <p14:tracePt t="190250" x="3270250" y="1485900"/>
          <p14:tracePt t="190267" x="3308350" y="1485900"/>
          <p14:tracePt t="190283" x="3390900" y="1479550"/>
          <p14:tracePt t="190300" x="3511550" y="1466850"/>
          <p14:tracePt t="190317" x="3587750" y="1441450"/>
          <p14:tracePt t="190333" x="3619500" y="1441450"/>
          <p14:tracePt t="190350" x="3632200" y="1441450"/>
          <p14:tracePt t="190397" x="3638550" y="1441450"/>
          <p14:tracePt t="190407" x="3651250" y="1466850"/>
          <p14:tracePt t="190417" x="3663950" y="1511300"/>
          <p14:tracePt t="190434" x="3702050" y="1606550"/>
          <p14:tracePt t="190450" x="3784600" y="1790700"/>
          <p14:tracePt t="190466" x="3841750" y="1885950"/>
          <p14:tracePt t="190483" x="4006850" y="2101850"/>
          <p14:tracePt t="190500" x="4318000" y="2432050"/>
          <p14:tracePt t="190516" x="4616450" y="2660650"/>
          <p14:tracePt t="190533" x="4794250" y="2762250"/>
          <p14:tracePt t="190550" x="4895850" y="2806700"/>
          <p14:tracePt t="190566" x="5143500" y="2946400"/>
          <p14:tracePt t="190583" x="5200650" y="2978150"/>
          <p14:tracePt t="190600" x="5276850" y="3028950"/>
          <p14:tracePt t="190616" x="5397500" y="3105150"/>
          <p14:tracePt t="190633" x="5473700" y="3124200"/>
          <p14:tracePt t="190650" x="5575300" y="3181350"/>
          <p14:tracePt t="190666" x="5638800" y="3200400"/>
          <p14:tracePt t="190683" x="5721350" y="3219450"/>
          <p14:tracePt t="190700" x="5803900" y="3219450"/>
          <p14:tracePt t="190716" x="5880100" y="3225800"/>
          <p14:tracePt t="190733" x="5975350" y="3238500"/>
          <p14:tracePt t="190749" x="6070600" y="3244850"/>
          <p14:tracePt t="190766" x="6191250" y="3257550"/>
          <p14:tracePt t="190783" x="6362700" y="3257550"/>
          <p14:tracePt t="190799" x="6470650" y="3257550"/>
          <p14:tracePt t="190816" x="6508750" y="3257550"/>
          <p14:tracePt t="190833" x="6559550" y="3238500"/>
          <p14:tracePt t="190850" x="6578600" y="3219450"/>
          <p14:tracePt t="190866" x="6578600" y="3213100"/>
          <p14:tracePt t="190883" x="6591300" y="3187700"/>
          <p14:tracePt t="190900" x="6597650" y="3149600"/>
          <p14:tracePt t="190916" x="6604000" y="3143250"/>
          <p14:tracePt t="190933" x="6604000" y="3130550"/>
          <p14:tracePt t="190949" x="6604000" y="3124200"/>
          <p14:tracePt t="191046" x="6604000" y="3117850"/>
          <p14:tracePt t="191071" x="6604000" y="3111500"/>
          <p14:tracePt t="191093" x="6597650" y="3111500"/>
          <p14:tracePt t="191103" x="6578600" y="3111500"/>
          <p14:tracePt t="191117" x="6534150" y="3117850"/>
          <p14:tracePt t="191122" x="6515100" y="3117850"/>
          <p14:tracePt t="191133" x="6477000" y="3136900"/>
          <p14:tracePt t="191149" x="6407150" y="3149600"/>
          <p14:tracePt t="191166" x="6273800" y="3175000"/>
          <p14:tracePt t="191182" x="6038850" y="3213100"/>
          <p14:tracePt t="191200" x="5867400" y="3251200"/>
          <p14:tracePt t="191216" x="5765800" y="3251200"/>
          <p14:tracePt t="191232" x="5708650" y="3251200"/>
          <p14:tracePt t="191249" x="5645150" y="3251200"/>
          <p14:tracePt t="191266" x="5619750" y="3251200"/>
          <p14:tracePt t="191282" x="5600700" y="3238500"/>
          <p14:tracePt t="191299" x="5588000" y="3232150"/>
          <p14:tracePt t="191316" x="5549900" y="3213100"/>
          <p14:tracePt t="191332" x="5537200" y="3200400"/>
          <p14:tracePt t="191349" x="5480050" y="3181350"/>
          <p14:tracePt t="191366" x="5410200" y="3168650"/>
          <p14:tracePt t="191382" x="5384800" y="3168650"/>
          <p14:tracePt t="191399" x="5321300" y="3162300"/>
          <p14:tracePt t="191416" x="5302250" y="3162300"/>
          <p14:tracePt t="191432" x="5295900" y="3149600"/>
          <p14:tracePt t="191525" x="5289550" y="3149600"/>
          <p14:tracePt t="191535" x="5276850" y="3149600"/>
          <p14:tracePt t="191547" x="5257800" y="3149600"/>
          <p14:tracePt t="191551" x="5251450" y="3149600"/>
          <p14:tracePt t="191566" x="5187950" y="3149600"/>
          <p14:tracePt t="191582" x="5111750" y="3149600"/>
          <p14:tracePt t="191599" x="5048250" y="3149600"/>
          <p14:tracePt t="191616" x="4933950" y="3149600"/>
          <p14:tracePt t="191632" x="4895850" y="3149600"/>
          <p14:tracePt t="191649" x="4870450" y="3149600"/>
          <p14:tracePt t="191665" x="4851400" y="3149600"/>
          <p14:tracePt t="191682" x="4832350" y="3143250"/>
          <p14:tracePt t="191699" x="4826000" y="3143250"/>
          <p14:tracePt t="191715" x="4819650" y="3136900"/>
          <p14:tracePt t="191789" x="4813300" y="3136900"/>
          <p14:tracePt t="191799" x="4800600" y="3136900"/>
          <p14:tracePt t="191803" x="4794250" y="3136900"/>
          <p14:tracePt t="191815" x="4787900" y="3136900"/>
          <p14:tracePt t="191832" x="4660900" y="3136900"/>
          <p14:tracePt t="191849" x="4502150" y="3168650"/>
          <p14:tracePt t="191865" x="4324350" y="3181350"/>
          <p14:tracePt t="191882" x="4216400" y="3181350"/>
          <p14:tracePt t="191899" x="3886200" y="3181350"/>
          <p14:tracePt t="191915" x="3829050" y="3181350"/>
          <p14:tracePt t="191932" x="3771900" y="3181350"/>
          <p14:tracePt t="191949" x="3740150" y="3181350"/>
          <p14:tracePt t="191966" x="3727450" y="3162300"/>
          <p14:tracePt t="191982" x="3721100" y="3162300"/>
          <p14:tracePt t="191999" x="3695700" y="3143250"/>
          <p14:tracePt t="192015" x="3663950" y="3130550"/>
          <p14:tracePt t="192032" x="3613150" y="3111500"/>
          <p14:tracePt t="192049" x="3575050" y="3105150"/>
          <p14:tracePt t="192065" x="3505200" y="3098800"/>
          <p14:tracePt t="192082" x="3467100" y="3098800"/>
          <p14:tracePt t="192099" x="3397250" y="3098800"/>
          <p14:tracePt t="192115" x="3321050" y="3098800"/>
          <p14:tracePt t="192132" x="3302000" y="3098800"/>
          <p14:tracePt t="194390" x="3302000" y="3092450"/>
          <p14:tracePt t="194719" x="3302000" y="3086100"/>
          <p14:tracePt t="194723" x="3346450" y="3092450"/>
          <p14:tracePt t="194730" x="3384550" y="3098800"/>
          <p14:tracePt t="194747" x="3613150" y="3238500"/>
          <p14:tracePt t="194763" x="3810000" y="3302000"/>
          <p14:tracePt t="194780" x="4038600" y="3397250"/>
          <p14:tracePt t="194797" x="4381500" y="3505200"/>
          <p14:tracePt t="194813" x="4927600" y="3657600"/>
          <p14:tracePt t="194830" x="5435600" y="3746500"/>
          <p14:tracePt t="194847" x="5791200" y="3784600"/>
          <p14:tracePt t="194863" x="6146800" y="3822700"/>
          <p14:tracePt t="194880" x="6870700" y="3822700"/>
          <p14:tracePt t="194897" x="7073900" y="3810000"/>
          <p14:tracePt t="194913" x="7327900" y="3727450"/>
          <p14:tracePt t="194930" x="7461250" y="3657600"/>
          <p14:tracePt t="194947" x="7556500" y="3530600"/>
          <p14:tracePt t="194963" x="7575550" y="3448050"/>
          <p14:tracePt t="194980" x="7575550" y="3397250"/>
          <p14:tracePt t="194996" x="7575550" y="3352800"/>
          <p14:tracePt t="195013" x="7575550" y="3308350"/>
          <p14:tracePt t="195031" x="7588250" y="3244850"/>
          <p14:tracePt t="195046" x="7607300" y="3219450"/>
          <p14:tracePt t="195063" x="7632700" y="3200400"/>
          <p14:tracePt t="195080" x="7683500" y="3175000"/>
          <p14:tracePt t="195096" x="7715250" y="3168650"/>
          <p14:tracePt t="195113" x="7747000" y="3155950"/>
          <p14:tracePt t="195130" x="7759700" y="3155950"/>
          <p14:tracePt t="195146" x="7772400" y="3136900"/>
          <p14:tracePt t="195163" x="7785100" y="3130550"/>
          <p14:tracePt t="195180" x="7785100" y="3124200"/>
          <p14:tracePt t="195196" x="7791450" y="3117850"/>
          <p14:tracePt t="195213" x="7797800" y="3105150"/>
          <p14:tracePt t="195230" x="7810500" y="3073400"/>
          <p14:tracePt t="195247" x="7816850" y="3054350"/>
          <p14:tracePt t="195263" x="7829550" y="3022600"/>
          <p14:tracePt t="195280" x="7835900" y="3009900"/>
          <p14:tracePt t="195296" x="7848600" y="2971800"/>
          <p14:tracePt t="195313" x="7861300" y="2965450"/>
          <p14:tracePt t="195410" x="7861300" y="2971800"/>
          <p14:tracePt t="195420" x="7861300" y="2978150"/>
          <p14:tracePt t="195430" x="7861300" y="3035300"/>
          <p14:tracePt t="195446" x="7861300" y="3117850"/>
          <p14:tracePt t="195463" x="7867650" y="3149600"/>
          <p14:tracePt t="195479" x="7886700" y="3194050"/>
          <p14:tracePt t="195496" x="7924800" y="3244850"/>
          <p14:tracePt t="195513" x="7950200" y="3263900"/>
          <p14:tracePt t="195529" x="7975600" y="3263900"/>
          <p14:tracePt t="195546" x="7988300" y="3263900"/>
          <p14:tracePt t="195579" x="7994650" y="3263900"/>
          <p14:tracePt t="195596" x="8026400" y="3263900"/>
          <p14:tracePt t="195613" x="8064500" y="3263900"/>
          <p14:tracePt t="195629" x="8108950" y="3263900"/>
          <p14:tracePt t="195647" x="8223250" y="3263900"/>
          <p14:tracePt t="195663" x="8255000" y="3263900"/>
          <p14:tracePt t="195679" x="8299450" y="3263900"/>
          <p14:tracePt t="195696" x="8356600" y="3244850"/>
          <p14:tracePt t="195713" x="8375650" y="3225800"/>
          <p14:tracePt t="195729" x="8401050" y="3194050"/>
          <p14:tracePt t="195746" x="8401050" y="3168650"/>
          <p14:tracePt t="195762" x="8420100" y="3136900"/>
          <p14:tracePt t="195779" x="8420100" y="3105150"/>
          <p14:tracePt t="195796" x="8420100" y="3079750"/>
          <p14:tracePt t="195812" x="8420100" y="3067050"/>
          <p14:tracePt t="195829" x="8420100" y="3041650"/>
          <p14:tracePt t="195846" x="8420100" y="3009900"/>
          <p14:tracePt t="195863" x="8407400" y="2946400"/>
          <p14:tracePt t="195879" x="8350250" y="2876550"/>
          <p14:tracePt t="195896" x="8318500" y="2838450"/>
          <p14:tracePt t="195915" x="8261350" y="2800350"/>
          <p14:tracePt t="195929" x="8216900" y="2781300"/>
          <p14:tracePt t="195946" x="8191500" y="2762250"/>
          <p14:tracePt t="195962" x="8153400" y="2736850"/>
          <p14:tracePt t="195979" x="8121650" y="2724150"/>
          <p14:tracePt t="195995" x="8108950" y="2724150"/>
          <p14:tracePt t="196012" x="8083550" y="2711450"/>
          <p14:tracePt t="196029" x="8051800" y="2698750"/>
          <p14:tracePt t="196045" x="8032750" y="2698750"/>
          <p14:tracePt t="196062" x="8007350" y="2698750"/>
          <p14:tracePt t="196078" x="7994650" y="2698750"/>
          <p14:tracePt t="196112" x="7969250" y="2705100"/>
          <p14:tracePt t="196129" x="7956550" y="2730500"/>
          <p14:tracePt t="196146" x="7918450" y="2832100"/>
          <p14:tracePt t="196165" x="7905750" y="2895600"/>
          <p14:tracePt t="196184" x="7893050" y="2965450"/>
          <p14:tracePt t="196197" x="7893050" y="3003550"/>
          <p14:tracePt t="196212" x="7893050" y="3041650"/>
          <p14:tracePt t="196229" x="7893050" y="3067050"/>
          <p14:tracePt t="196245" x="7912100" y="3105150"/>
          <p14:tracePt t="196262" x="7988300" y="3175000"/>
          <p14:tracePt t="196279" x="8032750" y="3225800"/>
          <p14:tracePt t="196295" x="8121650" y="3257550"/>
          <p14:tracePt t="196312" x="8159750" y="3276600"/>
          <p14:tracePt t="196329" x="8197850" y="3295650"/>
          <p14:tracePt t="196345" x="8223250" y="3295650"/>
          <p14:tracePt t="196362" x="8242300" y="3302000"/>
          <p14:tracePt t="196399" x="8255000" y="3302000"/>
          <p14:tracePt t="196412" x="8267700" y="3302000"/>
          <p14:tracePt t="196428" x="8312150" y="3263900"/>
          <p14:tracePt t="196445" x="8356600" y="3219450"/>
          <p14:tracePt t="196462" x="8394700" y="3187700"/>
          <p14:tracePt t="196478" x="8445500" y="3124200"/>
          <p14:tracePt t="196495" x="8451850" y="3092450"/>
          <p14:tracePt t="196512" x="8451850" y="3073400"/>
          <p14:tracePt t="196528" x="8451850" y="3048000"/>
          <p14:tracePt t="196545" x="8426450" y="2971800"/>
          <p14:tracePt t="196562" x="8382000" y="2921000"/>
          <p14:tracePt t="196578" x="8324850" y="2870200"/>
          <p14:tracePt t="196595" x="8293100" y="2851150"/>
          <p14:tracePt t="196612" x="8261350" y="2832100"/>
          <p14:tracePt t="196628" x="8242300" y="2813050"/>
          <p14:tracePt t="196645" x="8229600" y="2806700"/>
          <p14:tracePt t="196662" x="8223250" y="2800350"/>
          <p14:tracePt t="196678" x="8204200" y="2794000"/>
          <p14:tracePt t="196695" x="8172450" y="2794000"/>
          <p14:tracePt t="196711" x="8159750" y="2794000"/>
          <p14:tracePt t="196728" x="8140700" y="2794000"/>
          <p14:tracePt t="196745" x="8115300" y="2794000"/>
          <p14:tracePt t="196761" x="8083550" y="2800350"/>
          <p14:tracePt t="196778" x="8058150" y="2825750"/>
          <p14:tracePt t="196795" x="8039100" y="2844800"/>
          <p14:tracePt t="196811" x="8013700" y="2889250"/>
          <p14:tracePt t="196828" x="8007350" y="2933700"/>
          <p14:tracePt t="196845" x="8007350" y="2959100"/>
          <p14:tracePt t="196862" x="8007350" y="2997200"/>
          <p14:tracePt t="196878" x="8007350" y="3009900"/>
          <p14:tracePt t="196895" x="8007350" y="3016250"/>
          <p14:tracePt t="196911" x="8007350" y="3028950"/>
          <p14:tracePt t="196928" x="8020050" y="3073400"/>
          <p14:tracePt t="196945" x="8032750" y="3086100"/>
          <p14:tracePt t="196961" x="8051800" y="3105150"/>
          <p14:tracePt t="196979" x="8108950" y="3143250"/>
          <p14:tracePt t="196995" x="8153400" y="3155950"/>
          <p14:tracePt t="197011" x="8204200" y="3175000"/>
          <p14:tracePt t="197029" x="8261350" y="3187700"/>
          <p14:tracePt t="197045" x="8305800" y="3187700"/>
          <p14:tracePt t="197061" x="8318500" y="3187700"/>
          <p14:tracePt t="197078" x="8337550" y="3187700"/>
          <p14:tracePt t="197095" x="8350250" y="3175000"/>
          <p14:tracePt t="197111" x="8362950" y="3130550"/>
          <p14:tracePt t="197128" x="8362950" y="3098800"/>
          <p14:tracePt t="197145" x="8369300" y="3060700"/>
          <p14:tracePt t="197161" x="8369300" y="3022600"/>
          <p14:tracePt t="197178" x="8369300" y="2959100"/>
          <p14:tracePt t="197195" x="8350250" y="2921000"/>
          <p14:tracePt t="197211" x="8324850" y="2889250"/>
          <p14:tracePt t="197228" x="8299450" y="2863850"/>
          <p14:tracePt t="197244" x="8197850" y="2819400"/>
          <p14:tracePt t="197261" x="8102600" y="2781300"/>
          <p14:tracePt t="197278" x="8051800" y="2774950"/>
          <p14:tracePt t="197294" x="7994650" y="2774950"/>
          <p14:tracePt t="197311" x="7943850" y="2774950"/>
          <p14:tracePt t="197328" x="7931150" y="2774950"/>
          <p14:tracePt t="197344" x="7912100" y="2774950"/>
          <p14:tracePt t="197361" x="7899400" y="2800350"/>
          <p14:tracePt t="197378" x="7899400" y="2813050"/>
          <p14:tracePt t="197394" x="7874000" y="2870200"/>
          <p14:tracePt t="197411" x="7848600" y="2940050"/>
          <p14:tracePt t="197428" x="7848600" y="2978150"/>
          <p14:tracePt t="197444" x="7848600" y="3003550"/>
          <p14:tracePt t="197461" x="7848600" y="3067050"/>
          <p14:tracePt t="197478" x="7899400" y="3168650"/>
          <p14:tracePt t="197495" x="7962900" y="3232150"/>
          <p14:tracePt t="197511" x="8001000" y="3263900"/>
          <p14:tracePt t="197528" x="8102600" y="3308350"/>
          <p14:tracePt t="197545" x="8159750" y="3308350"/>
          <p14:tracePt t="197561" x="8172450" y="3308350"/>
          <p14:tracePt t="197578" x="8191500" y="3308350"/>
          <p14:tracePt t="197611" x="8216900" y="3308350"/>
          <p14:tracePt t="197628" x="8235950" y="3295650"/>
          <p14:tracePt t="197645" x="8267700" y="3251200"/>
          <p14:tracePt t="197661" x="8286750" y="3213100"/>
          <p14:tracePt t="197678" x="8312150" y="3162300"/>
          <p14:tracePt t="197695" x="8318500" y="3130550"/>
          <p14:tracePt t="197711" x="8318500" y="3111500"/>
          <p14:tracePt t="197728" x="8318500" y="3092450"/>
          <p14:tracePt t="197745" x="8299450" y="3003550"/>
          <p14:tracePt t="197761" x="8267700" y="2971800"/>
          <p14:tracePt t="197778" x="8235950" y="2940050"/>
          <p14:tracePt t="197795" x="8210550" y="2933700"/>
          <p14:tracePt t="197811" x="8204200" y="2927350"/>
          <p14:tracePt t="197852" x="8197850" y="2927350"/>
          <p14:tracePt t="197866" x="8191500" y="2927350"/>
          <p14:tracePt t="197878" x="8185150" y="2940050"/>
          <p14:tracePt t="197894" x="8178800" y="2952750"/>
          <p14:tracePt t="197911" x="8172450" y="2965450"/>
          <p14:tracePt t="198201" x="8166100" y="2971800"/>
          <p14:tracePt t="198296" x="8159750" y="2971800"/>
          <p14:tracePt t="198309" x="8128000" y="3003550"/>
          <p14:tracePt t="198323" x="8108950" y="3016250"/>
          <p14:tracePt t="198337" x="8058150" y="3054350"/>
          <p14:tracePt t="198349" x="8032750" y="3054350"/>
          <p14:tracePt t="198362" x="7943850" y="3105150"/>
          <p14:tracePt t="198377" x="7899400" y="3124200"/>
          <p14:tracePt t="198394" x="7861300" y="3130550"/>
          <p14:tracePt t="198411" x="7829550" y="3136900"/>
          <p14:tracePt t="198427" x="7791450" y="3143250"/>
          <p14:tracePt t="198444" x="7747000" y="3155950"/>
          <p14:tracePt t="198461" x="7658100" y="3168650"/>
          <p14:tracePt t="198477" x="7600950" y="3194050"/>
          <p14:tracePt t="198494" x="7531100" y="3206750"/>
          <p14:tracePt t="198511" x="7397750" y="3244850"/>
          <p14:tracePt t="198527" x="7353300" y="3257550"/>
          <p14:tracePt t="198544" x="7270750" y="3282950"/>
          <p14:tracePt t="198561" x="7137400" y="3295650"/>
          <p14:tracePt t="198577" x="7112000" y="3302000"/>
          <p14:tracePt t="198594" x="6826250" y="3378200"/>
          <p14:tracePt t="198611" x="6711950" y="3416300"/>
          <p14:tracePt t="198627" x="6540500" y="3473450"/>
          <p14:tracePt t="198644" x="6140450" y="3524250"/>
          <p14:tracePt t="198660" x="5835650" y="3536950"/>
          <p14:tracePt t="198677" x="5467350" y="3536950"/>
          <p14:tracePt t="198694" x="5219700" y="3536950"/>
          <p14:tracePt t="198710" x="4800600" y="3536950"/>
          <p14:tracePt t="198727" x="4102100" y="3536950"/>
          <p14:tracePt t="198744" x="3454400" y="3536950"/>
          <p14:tracePt t="198760" x="3073400" y="3517900"/>
          <p14:tracePt t="198777" x="2730500" y="3505200"/>
          <p14:tracePt t="198794" x="1885950" y="3422650"/>
          <p14:tracePt t="198810" x="1619250" y="3403600"/>
          <p14:tracePt t="198827" x="1346200" y="3390900"/>
          <p14:tracePt t="198844" x="1187450" y="3390900"/>
          <p14:tracePt t="198860" x="1066800" y="3378200"/>
          <p14:tracePt t="198877" x="1047750" y="3378200"/>
          <p14:tracePt t="198894" x="1041400" y="3378200"/>
          <p14:tracePt t="198910" x="1022350" y="3359150"/>
          <p14:tracePt t="198927" x="996950" y="3359150"/>
          <p14:tracePt t="198944" x="965200" y="3359150"/>
          <p14:tracePt t="198960" x="927100" y="3359150"/>
          <p14:tracePt t="198977" x="882650" y="3365500"/>
          <p14:tracePt t="198994" x="831850" y="3378200"/>
          <p14:tracePt t="199010" x="787400" y="3409950"/>
          <p14:tracePt t="199027" x="730250" y="3441700"/>
          <p14:tracePt t="199044" x="711200" y="3454400"/>
          <p14:tracePt t="199060" x="673100" y="3492500"/>
          <p14:tracePt t="199077" x="660400" y="3543300"/>
          <p14:tracePt t="199093" x="660400" y="3556000"/>
          <p14:tracePt t="199110" x="660400" y="3581400"/>
          <p14:tracePt t="199126" x="660400" y="3606800"/>
          <p14:tracePt t="199143" x="692150" y="3651250"/>
          <p14:tracePt t="199160" x="723900" y="3714750"/>
          <p14:tracePt t="199177" x="755650" y="3746500"/>
          <p14:tracePt t="199193" x="825500" y="3778250"/>
          <p14:tracePt t="199210" x="939800" y="3816350"/>
          <p14:tracePt t="199227" x="1092200" y="3867150"/>
          <p14:tracePt t="199243" x="1168400" y="3886200"/>
          <p14:tracePt t="199260" x="1244600" y="3886200"/>
          <p14:tracePt t="199277" x="1333500" y="3886200"/>
          <p14:tracePt t="199294" x="1447800" y="3886200"/>
          <p14:tracePt t="199310" x="1536700" y="3886200"/>
          <p14:tracePt t="199327" x="1581150" y="3886200"/>
          <p14:tracePt t="199343" x="1720850" y="3886200"/>
          <p14:tracePt t="199360" x="1828800" y="3886200"/>
          <p14:tracePt t="199377" x="1936750" y="3886200"/>
          <p14:tracePt t="199393" x="2044700" y="3886200"/>
          <p14:tracePt t="199410" x="2171700" y="3886200"/>
          <p14:tracePt t="199427" x="2197100" y="3886200"/>
          <p14:tracePt t="199443" x="2209800" y="3886200"/>
          <p14:tracePt t="199502" x="2216150" y="3886200"/>
          <p14:tracePt t="199512" x="2222500" y="3873500"/>
          <p14:tracePt t="199522" x="2247900" y="3867150"/>
          <p14:tracePt t="199532" x="2266950" y="3860800"/>
          <p14:tracePt t="199543" x="2273300" y="3860800"/>
          <p14:tracePt t="199560" x="2286000" y="3854450"/>
          <p14:tracePt t="199577" x="2298700" y="3848100"/>
          <p14:tracePt t="199593" x="2305050" y="3848100"/>
          <p14:tracePt t="199610" x="2311400" y="3841750"/>
          <p14:tracePt t="199638" x="2311400" y="3835400"/>
          <p14:tracePt t="199643" x="2317750" y="3829050"/>
          <p14:tracePt t="199660" x="2324100" y="3816350"/>
          <p14:tracePt t="199676" x="2330450" y="3797300"/>
          <p14:tracePt t="199693" x="2349500" y="3733800"/>
          <p14:tracePt t="199710" x="2349500" y="3676650"/>
          <p14:tracePt t="199726" x="2349500" y="3619500"/>
          <p14:tracePt t="199743" x="2349500" y="3581400"/>
          <p14:tracePt t="199760" x="2324100" y="3505200"/>
          <p14:tracePt t="199776" x="2260600" y="3435350"/>
          <p14:tracePt t="199794" x="2197100" y="3416300"/>
          <p14:tracePt t="199810" x="2190750" y="3416300"/>
          <p14:tracePt t="199884" x="2178050" y="3416300"/>
          <p14:tracePt t="199894" x="2159000" y="3441700"/>
          <p14:tracePt t="199910" x="2133600" y="3492500"/>
          <p14:tracePt t="199914" x="2133600" y="3505200"/>
          <p14:tracePt t="199926" x="2114550" y="3556000"/>
          <p14:tracePt t="199943" x="2101850" y="3575050"/>
          <p14:tracePt t="199959" x="2095500" y="3619500"/>
          <p14:tracePt t="199976" x="2095500" y="3638550"/>
          <p14:tracePt t="199993" x="2089150" y="3663950"/>
          <p14:tracePt t="200009" x="2089150" y="3676650"/>
          <p14:tracePt t="200026" x="2089150" y="3702050"/>
          <p14:tracePt t="200043" x="2089150" y="3721100"/>
          <p14:tracePt t="200060" x="2146300" y="3784600"/>
          <p14:tracePt t="200076" x="2197100" y="3816350"/>
          <p14:tracePt t="200093" x="2260600" y="3848100"/>
          <p14:tracePt t="200109" x="2330450" y="3867150"/>
          <p14:tracePt t="200113" x="2406650" y="3873500"/>
          <p14:tracePt t="200126" x="2470150" y="3873500"/>
          <p14:tracePt t="200143" x="2501900" y="3873500"/>
          <p14:tracePt t="200159" x="2527300" y="3873500"/>
          <p14:tracePt t="200176" x="2552700" y="3873500"/>
          <p14:tracePt t="200193" x="2565400" y="3854450"/>
          <p14:tracePt t="200209" x="2603500" y="3822700"/>
          <p14:tracePt t="200226" x="2603500" y="3797300"/>
          <p14:tracePt t="200243" x="2628900" y="3746500"/>
          <p14:tracePt t="200259" x="2628900" y="3708400"/>
          <p14:tracePt t="200276" x="2635250" y="3689350"/>
          <p14:tracePt t="200293" x="2635250" y="3651250"/>
          <p14:tracePt t="200309" x="2603500" y="3613150"/>
          <p14:tracePt t="200326" x="2552700" y="3587750"/>
          <p14:tracePt t="200343" x="2457450" y="3536950"/>
          <p14:tracePt t="200359" x="2355850" y="3511550"/>
          <p14:tracePt t="200376" x="2311400" y="3498850"/>
          <p14:tracePt t="200393" x="2254250" y="3486150"/>
          <p14:tracePt t="200409" x="2178050" y="3479800"/>
          <p14:tracePt t="200426" x="2152650" y="3479800"/>
          <p14:tracePt t="200443" x="2120900" y="3479800"/>
          <p14:tracePt t="200459" x="2076450" y="3479800"/>
          <p14:tracePt t="200476" x="2051050" y="3492500"/>
          <p14:tracePt t="200493" x="2025650" y="3511550"/>
          <p14:tracePt t="200509" x="2012950" y="3524250"/>
          <p14:tracePt t="200526" x="1993900" y="3556000"/>
          <p14:tracePt t="200542" x="1981200" y="3600450"/>
          <p14:tracePt t="200559" x="1974850" y="3651250"/>
          <p14:tracePt t="200575" x="1974850" y="3708400"/>
          <p14:tracePt t="200592" x="1974850" y="3733800"/>
          <p14:tracePt t="200609" x="1993900" y="3841750"/>
          <p14:tracePt t="200625" x="2019300" y="3879850"/>
          <p14:tracePt t="200642" x="2082800" y="3930650"/>
          <p14:tracePt t="200659" x="2120900" y="3937000"/>
          <p14:tracePt t="200676" x="2203450" y="3949700"/>
          <p14:tracePt t="200692" x="2241550" y="3949700"/>
          <p14:tracePt t="200709" x="2260600" y="3949700"/>
          <p14:tracePt t="200726" x="2349500" y="3930650"/>
          <p14:tracePt t="200742" x="2476500" y="3841750"/>
          <p14:tracePt t="200759" x="2533650" y="3784600"/>
          <p14:tracePt t="200776" x="2565400" y="3740150"/>
          <p14:tracePt t="200792" x="2578100" y="3708400"/>
          <p14:tracePt t="200809" x="2578100" y="3670300"/>
          <p14:tracePt t="200826" x="2571750" y="3606800"/>
          <p14:tracePt t="200842" x="2540000" y="3556000"/>
          <p14:tracePt t="200859" x="2508250" y="3536950"/>
          <p14:tracePt t="201726" x="2495550" y="3530600"/>
          <p14:tracePt t="201730" x="2482850" y="3524250"/>
          <p14:tracePt t="201741" x="2425700" y="3498850"/>
          <p14:tracePt t="201758" x="2374900" y="3492500"/>
          <p14:tracePt t="201775" x="2355850" y="3492500"/>
          <p14:tracePt t="201792" x="2336800" y="3492500"/>
          <p14:tracePt t="201808" x="2324100" y="3492500"/>
          <p14:tracePt t="201825" x="2298700" y="3492500"/>
          <p14:tracePt t="201841" x="2279650" y="3517900"/>
          <p14:tracePt t="201859" x="2260600" y="3536950"/>
          <p14:tracePt t="201875" x="2184400" y="3625850"/>
          <p14:tracePt t="201891" x="2171700" y="3638550"/>
          <p14:tracePt t="201908" x="2139950" y="3663950"/>
          <p14:tracePt t="201925" x="2133600" y="3683000"/>
          <p14:tracePt t="201941" x="2127250" y="3714750"/>
          <p14:tracePt t="201958" x="2127250" y="3771900"/>
          <p14:tracePt t="201975" x="2127250" y="3790950"/>
          <p14:tracePt t="201991" x="2165350" y="3822700"/>
          <p14:tracePt t="202008" x="2260600" y="3854450"/>
          <p14:tracePt t="202025" x="2355850" y="3873500"/>
          <p14:tracePt t="202041" x="2457450" y="3873500"/>
          <p14:tracePt t="202058" x="2540000" y="3873500"/>
          <p14:tracePt t="202075" x="2628900" y="3873500"/>
          <p14:tracePt t="202091" x="2736850" y="3873500"/>
          <p14:tracePt t="202108" x="2787650" y="3835400"/>
          <p14:tracePt t="202125" x="2794000" y="3822700"/>
          <p14:tracePt t="202142" x="2800350" y="3816350"/>
          <p14:tracePt t="202158" x="2800350" y="3784600"/>
          <p14:tracePt t="202175" x="2781300" y="3740150"/>
          <p14:tracePt t="202191" x="2774950" y="3733800"/>
          <p14:tracePt t="202208" x="2768600" y="3733800"/>
          <p14:tracePt t="202457" x="2762250" y="3733800"/>
          <p14:tracePt t="202467" x="2755900" y="3733800"/>
          <p14:tracePt t="202474" x="2755900" y="3746500"/>
          <p14:tracePt t="202491" x="2736850" y="3797300"/>
          <p14:tracePt t="202508" x="2686050" y="3848100"/>
          <p14:tracePt t="202524" x="2622550" y="3892550"/>
          <p14:tracePt t="202541" x="2565400" y="3905250"/>
          <p14:tracePt t="202558" x="2463800" y="3943350"/>
          <p14:tracePt t="202575" x="2343150" y="3968750"/>
          <p14:tracePt t="202592" x="2203450" y="4000500"/>
          <p14:tracePt t="202608" x="2070100" y="4019550"/>
          <p14:tracePt t="202624" x="1968500" y="4019550"/>
          <p14:tracePt t="202641" x="1822450" y="4019550"/>
          <p14:tracePt t="202658" x="1587500" y="4019550"/>
          <p14:tracePt t="202674" x="1320800" y="3987800"/>
          <p14:tracePt t="202691" x="1187450" y="3987800"/>
          <p14:tracePt t="202707" x="984250" y="3962400"/>
          <p14:tracePt t="202724" x="927100" y="3949700"/>
          <p14:tracePt t="202740" x="908050" y="3937000"/>
          <p14:tracePt t="202983" x="908050" y="3943350"/>
          <p14:tracePt t="202992" x="920750" y="3956050"/>
          <p14:tracePt t="203002" x="939800" y="3968750"/>
          <p14:tracePt t="203007" x="946150" y="3975100"/>
          <p14:tracePt t="203024" x="990600" y="4000500"/>
          <p14:tracePt t="203041" x="1054100" y="4038600"/>
          <p14:tracePt t="203057" x="1174750" y="4108450"/>
          <p14:tracePt t="203074" x="1244600" y="4127500"/>
          <p14:tracePt t="203091" x="1308100" y="4127500"/>
          <p14:tracePt t="203108" x="1333500" y="4127500"/>
          <p14:tracePt t="203124" x="1358900" y="4127500"/>
          <p14:tracePt t="203141" x="1409700" y="4127500"/>
          <p14:tracePt t="203158" x="1530350" y="4114800"/>
          <p14:tracePt t="203174" x="1651000" y="4095750"/>
          <p14:tracePt t="203191" x="1758950" y="4070350"/>
          <p14:tracePt t="203207" x="1962150" y="4025900"/>
          <p14:tracePt t="203224" x="2120900" y="3962400"/>
          <p14:tracePt t="203241" x="2152650" y="3949700"/>
          <p14:tracePt t="203380" x="2159000" y="3949700"/>
          <p14:tracePt t="203394" x="2159000" y="3956050"/>
          <p14:tracePt t="203400" x="2159000" y="3962400"/>
          <p14:tracePt t="203410" x="2127250" y="3975100"/>
          <p14:tracePt t="203424" x="2082800" y="3987800"/>
          <p14:tracePt t="203441" x="1981200" y="4006850"/>
          <p14:tracePt t="203457" x="1905000" y="4013200"/>
          <p14:tracePt t="203474" x="1835150" y="4025900"/>
          <p14:tracePt t="203490" x="1720850" y="4025900"/>
          <p14:tracePt t="203507" x="1670050" y="4025900"/>
          <p14:tracePt t="203524" x="1619250" y="4025900"/>
          <p14:tracePt t="203540" x="1587500" y="4006850"/>
          <p14:tracePt t="203557" x="1492250" y="3987800"/>
          <p14:tracePt t="203574" x="1435100" y="3981450"/>
          <p14:tracePt t="203590" x="1377950" y="3981450"/>
          <p14:tracePt t="203607" x="1352550" y="3975100"/>
          <p14:tracePt t="203624" x="1320800" y="3968750"/>
          <p14:tracePt t="203640" x="1295400" y="3968750"/>
          <p14:tracePt t="203657" x="1289050" y="3968750"/>
          <p14:tracePt t="203798" x="1282700" y="3968750"/>
          <p14:tracePt t="203804" x="1282700" y="3975100"/>
          <p14:tracePt t="203814" x="1295400" y="3987800"/>
          <p14:tracePt t="203825" x="1308100" y="4006850"/>
          <p14:tracePt t="203840" x="1371600" y="4032250"/>
          <p14:tracePt t="203857" x="1428750" y="4051300"/>
          <p14:tracePt t="203873" x="1460500" y="4070350"/>
          <p14:tracePt t="203891" x="1517650" y="4070350"/>
          <p14:tracePt t="203907" x="1593850" y="4070350"/>
          <p14:tracePt t="203924" x="1657350" y="4070350"/>
          <p14:tracePt t="203940" x="1676400" y="4070350"/>
          <p14:tracePt t="203957" x="1695450" y="4064000"/>
          <p14:tracePt t="203974" x="1752600" y="4038600"/>
          <p14:tracePt t="203990" x="1758950" y="4038600"/>
          <p14:tracePt t="204023" x="1758950" y="4032250"/>
          <p14:tracePt t="204060" x="1765300" y="4019550"/>
          <p14:tracePt t="204228" x="1771650" y="4019550"/>
          <p14:tracePt t="205495" x="1765300" y="4019550"/>
          <p14:tracePt t="205499" x="1758950" y="4025900"/>
          <p14:tracePt t="205508" x="1752600" y="4032250"/>
          <p14:tracePt t="205522" x="1746250" y="4032250"/>
          <p14:tracePt t="205539" x="1714500" y="4051300"/>
          <p14:tracePt t="205556" x="1695450" y="4064000"/>
          <p14:tracePt t="205572" x="1670050" y="4070350"/>
          <p14:tracePt t="205589" x="1644650" y="4083050"/>
          <p14:tracePt t="205606" x="1619250" y="4095750"/>
          <p14:tracePt t="205622" x="1587500" y="4102100"/>
          <p14:tracePt t="205639" x="1574800" y="4108450"/>
          <p14:tracePt t="205655" x="1543050" y="4114800"/>
          <p14:tracePt t="205672" x="1492250" y="4121150"/>
          <p14:tracePt t="205689" x="1454150" y="4133850"/>
          <p14:tracePt t="205705" x="1409700" y="4133850"/>
          <p14:tracePt t="205722" x="1384300" y="4133850"/>
          <p14:tracePt t="205739" x="1339850" y="4133850"/>
          <p14:tracePt t="205756" x="1270000" y="4133850"/>
          <p14:tracePt t="205772" x="1212850" y="4133850"/>
          <p14:tracePt t="205789" x="1168400" y="4133850"/>
          <p14:tracePt t="205806" x="1143000" y="4133850"/>
          <p14:tracePt t="205822" x="1085850" y="4133850"/>
          <p14:tracePt t="205839" x="1073150" y="4133850"/>
          <p14:tracePt t="205855" x="1060450" y="4140200"/>
          <p14:tracePt t="205872" x="1016000" y="4178300"/>
          <p14:tracePt t="205889" x="977900" y="4197350"/>
          <p14:tracePt t="205905" x="914400" y="4248150"/>
          <p14:tracePt t="205922" x="882650" y="4273550"/>
          <p14:tracePt t="205939" x="844550" y="4305300"/>
          <p14:tracePt t="205955" x="812800" y="4343400"/>
          <p14:tracePt t="205972" x="806450" y="4362450"/>
          <p14:tracePt t="205989" x="800100" y="4406900"/>
          <p14:tracePt t="206005" x="800100" y="4425950"/>
          <p14:tracePt t="206022" x="800100" y="4527550"/>
          <p14:tracePt t="206038" x="812800" y="4552950"/>
          <p14:tracePt t="206055" x="844550" y="4591050"/>
          <p14:tracePt t="206072" x="863600" y="4610100"/>
          <p14:tracePt t="206088" x="927100" y="4654550"/>
          <p14:tracePt t="206105" x="971550" y="4699000"/>
          <p14:tracePt t="206122" x="1003300" y="4724400"/>
          <p14:tracePt t="206139" x="1054100" y="4749800"/>
          <p14:tracePt t="206155" x="1098550" y="4794250"/>
          <p14:tracePt t="206172" x="1149350" y="4819650"/>
          <p14:tracePt t="206189" x="1225550" y="4857750"/>
          <p14:tracePt t="206205" x="1301750" y="4883150"/>
          <p14:tracePt t="206222" x="1384300" y="4908550"/>
          <p14:tracePt t="206238" x="1555750" y="4940300"/>
          <p14:tracePt t="206255" x="1733550" y="4978400"/>
          <p14:tracePt t="206272" x="1860550" y="4991100"/>
          <p14:tracePt t="206289" x="1981200" y="5010150"/>
          <p14:tracePt t="206305" x="2190750" y="5022850"/>
          <p14:tracePt t="206322" x="2476500" y="5022850"/>
          <p14:tracePt t="206338" x="2654300" y="5035550"/>
          <p14:tracePt t="206355" x="2743200" y="5035550"/>
          <p14:tracePt t="206372" x="2863850" y="5035550"/>
          <p14:tracePt t="206388" x="2914650" y="5035550"/>
          <p14:tracePt t="206405" x="2971800" y="5035550"/>
          <p14:tracePt t="206422" x="3060700" y="5035550"/>
          <p14:tracePt t="206438" x="3232150" y="5035550"/>
          <p14:tracePt t="206455" x="3346450" y="5029200"/>
          <p14:tracePt t="206472" x="3429000" y="5010150"/>
          <p14:tracePt t="206488" x="3479800" y="4984750"/>
          <p14:tracePt t="206505" x="3517900" y="4959350"/>
          <p14:tracePt t="206522" x="3524250" y="4914900"/>
          <p14:tracePt t="206538" x="3524250" y="4857750"/>
          <p14:tracePt t="206555" x="3524250" y="4800600"/>
          <p14:tracePt t="206572" x="3492500" y="4749800"/>
          <p14:tracePt t="206588" x="3448050" y="4686300"/>
          <p14:tracePt t="206605" x="3397250" y="4616450"/>
          <p14:tracePt t="206621" x="3352800" y="4578350"/>
          <p14:tracePt t="206638" x="3308350" y="4552950"/>
          <p14:tracePt t="206655" x="3219450" y="4508500"/>
          <p14:tracePt t="206672" x="3155950" y="4464050"/>
          <p14:tracePt t="206688" x="3079750" y="4438650"/>
          <p14:tracePt t="206705" x="2990850" y="4400550"/>
          <p14:tracePt t="206721" x="2863850" y="4368800"/>
          <p14:tracePt t="206738" x="2743200" y="4356100"/>
          <p14:tracePt t="206755" x="2622550" y="4324350"/>
          <p14:tracePt t="206771" x="2552700" y="4318000"/>
          <p14:tracePt t="206788" x="2413000" y="4298950"/>
          <p14:tracePt t="206805" x="2209800" y="4260850"/>
          <p14:tracePt t="206821" x="2063750" y="4241800"/>
          <p14:tracePt t="206838" x="1949450" y="4241800"/>
          <p14:tracePt t="206855" x="1746250" y="4241800"/>
          <p14:tracePt t="206871" x="1657350" y="4241800"/>
          <p14:tracePt t="206888" x="1606550" y="4241800"/>
          <p14:tracePt t="206905" x="1530350" y="4235450"/>
          <p14:tracePt t="206921" x="1447800" y="4229100"/>
          <p14:tracePt t="206938" x="1320800" y="4229100"/>
          <p14:tracePt t="206955" x="1219200" y="4229100"/>
          <p14:tracePt t="206971" x="1155700" y="4229100"/>
          <p14:tracePt t="206988" x="1085850" y="4248150"/>
          <p14:tracePt t="207005" x="984250" y="4273550"/>
          <p14:tracePt t="207021" x="958850" y="4286250"/>
          <p14:tracePt t="207038" x="939800" y="4305300"/>
          <p14:tracePt t="207054" x="920750" y="4318000"/>
          <p14:tracePt t="207071" x="908050" y="4337050"/>
          <p14:tracePt t="207088" x="895350" y="4406900"/>
          <p14:tracePt t="207104" x="895350" y="4438650"/>
          <p14:tracePt t="207121" x="895350" y="4483100"/>
          <p14:tracePt t="207124" x="895350" y="4495800"/>
          <p14:tracePt t="207138" x="908050" y="4527550"/>
          <p14:tracePt t="207154" x="920750" y="4546600"/>
          <p14:tracePt t="207172" x="958850" y="4591050"/>
          <p14:tracePt t="207188" x="1003300" y="4648200"/>
          <p14:tracePt t="207204" x="1066800" y="4692650"/>
          <p14:tracePt t="207221" x="1092200" y="4711700"/>
          <p14:tracePt t="207238" x="1136650" y="4730750"/>
          <p14:tracePt t="207254" x="1149350" y="4743450"/>
          <p14:tracePt t="207271" x="1187450" y="4762500"/>
          <p14:tracePt t="207288" x="1238250" y="4775200"/>
          <p14:tracePt t="207304" x="1282700" y="4787900"/>
          <p14:tracePt t="207321" x="1320800" y="4800600"/>
          <p14:tracePt t="207338" x="1352550" y="4806950"/>
          <p14:tracePt t="207354" x="1403350" y="4819650"/>
          <p14:tracePt t="207371" x="1416050" y="4819650"/>
          <p14:tracePt t="207388" x="1428750" y="4826000"/>
          <p14:tracePt t="207404" x="1441450" y="4826000"/>
          <p14:tracePt t="207421" x="1479550" y="4845050"/>
          <p14:tracePt t="207438" x="1517650" y="4857750"/>
          <p14:tracePt t="207454" x="1549400" y="4857750"/>
          <p14:tracePt t="207471" x="1625600" y="4883150"/>
          <p14:tracePt t="207487" x="1739900" y="4914900"/>
          <p14:tracePt t="207504" x="1822450" y="4914900"/>
          <p14:tracePt t="207521" x="1898650" y="4921250"/>
          <p14:tracePt t="207537" x="1962150" y="4921250"/>
          <p14:tracePt t="207554" x="2032000" y="4921250"/>
          <p14:tracePt t="207571" x="2089150" y="4921250"/>
          <p14:tracePt t="207587" x="2133600" y="4921250"/>
          <p14:tracePt t="207604" x="2152650" y="4921250"/>
          <p14:tracePt t="207657" x="2159000" y="4921250"/>
          <p14:tracePt t="207674" x="2165350" y="4921250"/>
          <p14:tracePt t="208071" x="2171700" y="4921250"/>
          <p14:tracePt t="208077" x="2178050" y="4914900"/>
          <p14:tracePt t="208087" x="2190750" y="4902200"/>
          <p14:tracePt t="208104" x="2197100" y="4889500"/>
          <p14:tracePt t="208120" x="2228850" y="4845050"/>
          <p14:tracePt t="208137" x="2241550" y="4813300"/>
          <p14:tracePt t="208154" x="2254250" y="4800600"/>
          <p14:tracePt t="208170" x="2273300" y="4756150"/>
          <p14:tracePt t="208187" x="2286000" y="4730750"/>
          <p14:tracePt t="208204" x="2292350" y="4692650"/>
          <p14:tracePt t="208220" x="2336800" y="4610100"/>
          <p14:tracePt t="208237" x="2362200" y="4508500"/>
          <p14:tracePt t="208254" x="2400300" y="4311650"/>
          <p14:tracePt t="208270" x="2419350" y="4038600"/>
          <p14:tracePt t="208287" x="2419350" y="3886200"/>
          <p14:tracePt t="208304" x="2419350" y="3752850"/>
          <p14:tracePt t="208320" x="2400300" y="3683000"/>
          <p14:tracePt t="208337" x="2393950" y="3594100"/>
          <p14:tracePt t="208354" x="2387600" y="3416300"/>
          <p14:tracePt t="208370" x="2374900" y="3314700"/>
          <p14:tracePt t="208387" x="2374900" y="3257550"/>
          <p14:tracePt t="208403" x="2374900" y="3187700"/>
          <p14:tracePt t="208420" x="2362200" y="3079750"/>
          <p14:tracePt t="208437" x="2355850" y="3028950"/>
          <p14:tracePt t="208454" x="2355850" y="3003550"/>
          <p14:tracePt t="208470" x="2336800" y="2971800"/>
          <p14:tracePt t="208487" x="2336800" y="2952750"/>
          <p14:tracePt t="208504" x="2336800" y="2940050"/>
          <p14:tracePt t="208520" x="2336800" y="2933700"/>
          <p14:tracePt t="208631" x="2336800" y="2971800"/>
          <p14:tracePt t="208637" x="2336800" y="3003550"/>
          <p14:tracePt t="208647" x="2355850" y="3092450"/>
          <p14:tracePt t="208653" x="2362200" y="3117850"/>
          <p14:tracePt t="208671" x="2425700" y="3346450"/>
          <p14:tracePt t="208687" x="2501900" y="3505200"/>
          <p14:tracePt t="208704" x="2533650" y="3644900"/>
          <p14:tracePt t="208720" x="2546350" y="3746500"/>
          <p14:tracePt t="208737" x="2552700" y="3848100"/>
          <p14:tracePt t="208753" x="2552700" y="3968750"/>
          <p14:tracePt t="208770" x="2527300" y="4057650"/>
          <p14:tracePt t="208786" x="2451100" y="4184650"/>
          <p14:tracePt t="208803" x="2406650" y="4279900"/>
          <p14:tracePt t="208820" x="2324100" y="4438650"/>
          <p14:tracePt t="208837" x="2235200" y="4654550"/>
          <p14:tracePt t="208853" x="2171700" y="4781550"/>
          <p14:tracePt t="208870" x="2146300" y="4819650"/>
          <p14:tracePt t="208886" x="2127250" y="4857750"/>
          <p14:tracePt t="208903" x="2120900" y="4870450"/>
          <p14:tracePt t="209293" x="2114550" y="4870450"/>
          <p14:tracePt t="210302" x="2114550" y="4864100"/>
          <p14:tracePt t="210315" x="2101850" y="4864100"/>
          <p14:tracePt t="210321" x="2076450" y="4864100"/>
          <p14:tracePt t="210335" x="2076450" y="4870450"/>
          <p14:tracePt t="210352" x="2032000" y="4883150"/>
          <p14:tracePt t="210369" x="1987550" y="4889500"/>
          <p14:tracePt t="210385" x="1949450" y="4902200"/>
          <p14:tracePt t="210402" x="1828800" y="4940300"/>
          <p14:tracePt t="210419" x="1790700" y="4978400"/>
          <p14:tracePt t="210435" x="1727200" y="5003800"/>
          <p14:tracePt t="210453" x="1663700" y="5035550"/>
          <p14:tracePt t="210469" x="1619250" y="5054600"/>
          <p14:tracePt t="210485" x="1606550" y="5060950"/>
          <p14:tracePt t="210502" x="1593850" y="5067300"/>
          <p14:tracePt t="210519" x="1555750" y="5080000"/>
          <p14:tracePt t="210535" x="1543050" y="5086350"/>
          <p14:tracePt t="210552" x="1524000" y="5086350"/>
          <p14:tracePt t="210569" x="1498600" y="5086350"/>
          <p14:tracePt t="210585" x="1466850" y="5086350"/>
          <p14:tracePt t="210602" x="1435100" y="5086350"/>
          <p14:tracePt t="210619" x="1358900" y="5086350"/>
          <p14:tracePt t="210635" x="1301750" y="5086350"/>
          <p14:tracePt t="210652" x="1250950" y="5086350"/>
          <p14:tracePt t="210669" x="1168400" y="5086350"/>
          <p14:tracePt t="210685" x="1111250" y="5086350"/>
          <p14:tracePt t="210702" x="1066800" y="5086350"/>
          <p14:tracePt t="210719" x="996950" y="5086350"/>
          <p14:tracePt t="210735" x="914400" y="5086350"/>
          <p14:tracePt t="210752" x="850900" y="5086350"/>
          <p14:tracePt t="210769" x="774700" y="5086350"/>
          <p14:tracePt t="210785" x="742950" y="5086350"/>
          <p14:tracePt t="210802" x="698500" y="5086350"/>
          <p14:tracePt t="210818" x="660400" y="5092700"/>
          <p14:tracePt t="210835" x="603250" y="5118100"/>
          <p14:tracePt t="210852" x="565150" y="5143500"/>
          <p14:tracePt t="210868" x="527050" y="5162550"/>
          <p14:tracePt t="210885" x="457200" y="5200650"/>
          <p14:tracePt t="210902" x="438150" y="5200650"/>
          <p14:tracePt t="210918" x="406400" y="5219700"/>
          <p14:tracePt t="210935" x="400050" y="5226050"/>
          <p14:tracePt t="210952" x="387350" y="5226050"/>
          <p14:tracePt t="210968" x="374650" y="5238750"/>
          <p14:tracePt t="210985" x="368300" y="5245100"/>
          <p14:tracePt t="211002" x="355600" y="5251450"/>
          <p14:tracePt t="211018" x="349250" y="5264150"/>
          <p14:tracePt t="211035" x="342900" y="5276850"/>
          <p14:tracePt t="211052" x="342900" y="5295900"/>
          <p14:tracePt t="211068" x="342900" y="5314950"/>
          <p14:tracePt t="211085" x="336550" y="5327650"/>
          <p14:tracePt t="211127" x="336550" y="5334000"/>
          <p14:tracePt t="211160" x="336550" y="5340350"/>
          <p14:tracePt t="211170" x="342900" y="5353050"/>
          <p14:tracePt t="211183" x="349250" y="5359400"/>
          <p14:tracePt t="211193" x="361950" y="5365750"/>
          <p14:tracePt t="211202" x="361950" y="5372100"/>
          <p14:tracePt t="211219" x="368300" y="5378450"/>
          <p14:tracePt t="211235" x="374650" y="5378450"/>
          <p14:tracePt t="211251" x="381000" y="5391150"/>
          <p14:tracePt t="211268" x="400050" y="5397500"/>
          <p14:tracePt t="211285" x="425450" y="5416550"/>
          <p14:tracePt t="211301" x="444500" y="5429250"/>
          <p14:tracePt t="211318" x="463550" y="5429250"/>
          <p14:tracePt t="211335" x="482600" y="5429250"/>
          <p14:tracePt t="211351" x="508000" y="5435600"/>
          <p14:tracePt t="211368" x="520700" y="5441950"/>
          <p14:tracePt t="211385" x="552450" y="5441950"/>
          <p14:tracePt t="211401" x="565150" y="5441950"/>
          <p14:tracePt t="211418" x="596900" y="5441950"/>
          <p14:tracePt t="211435" x="622300" y="5461000"/>
          <p14:tracePt t="211451" x="641350" y="5461000"/>
          <p14:tracePt t="211468" x="666750" y="5467350"/>
          <p14:tracePt t="211485" x="698500" y="5473700"/>
          <p14:tracePt t="211501" x="736600" y="5492750"/>
          <p14:tracePt t="211518" x="762000" y="5499100"/>
          <p14:tracePt t="211535" x="787400" y="5518150"/>
          <p14:tracePt t="211551" x="819150" y="5524500"/>
          <p14:tracePt t="211568" x="850900" y="5524500"/>
          <p14:tracePt t="211584" x="901700" y="5530850"/>
          <p14:tracePt t="211601" x="946150" y="5537200"/>
          <p14:tracePt t="211618" x="984250" y="5537200"/>
          <p14:tracePt t="211635" x="1003300" y="5543550"/>
          <p14:tracePt t="211651" x="1022350" y="5543550"/>
          <p14:tracePt t="211668" x="1035050" y="5543550"/>
          <p14:tracePt t="211685" x="1047750" y="5543550"/>
          <p14:tracePt t="211701" x="1066800" y="5543550"/>
          <p14:tracePt t="211718" x="1085850" y="5543550"/>
          <p14:tracePt t="211734" x="1136650" y="5549900"/>
          <p14:tracePt t="211751" x="1155700" y="5549900"/>
          <p14:tracePt t="211768" x="1168400" y="5562600"/>
          <p14:tracePt t="211784" x="1174750" y="5562600"/>
          <p14:tracePt t="211801" x="1181100" y="5562600"/>
          <p14:tracePt t="211818" x="1187450" y="5562600"/>
          <p14:tracePt t="211834" x="1193800" y="5562600"/>
          <p14:tracePt t="211851" x="1206500" y="5562600"/>
          <p14:tracePt t="211868" x="1219200" y="5562600"/>
          <p14:tracePt t="211885" x="1244600" y="5562600"/>
          <p14:tracePt t="211901" x="1263650" y="5562600"/>
          <p14:tracePt t="211918" x="1289050" y="5562600"/>
          <p14:tracePt t="211935" x="1377950" y="5562600"/>
          <p14:tracePt t="211951" x="1428750" y="5562600"/>
          <p14:tracePt t="211968" x="1479550" y="5562600"/>
          <p14:tracePt t="211985" x="1543050" y="5562600"/>
          <p14:tracePt t="212001" x="1555750" y="5562600"/>
          <p14:tracePt t="212018" x="1568450" y="5562600"/>
          <p14:tracePt t="212034" x="1581150" y="5562600"/>
          <p14:tracePt t="212051" x="1612900" y="5562600"/>
          <p14:tracePt t="212067" x="1670050" y="5562600"/>
          <p14:tracePt t="212084" x="1739900" y="5562600"/>
          <p14:tracePt t="212101" x="1803400" y="5556250"/>
          <p14:tracePt t="212118" x="1854200" y="5556250"/>
          <p14:tracePt t="212134" x="1930400" y="5556250"/>
          <p14:tracePt t="212151" x="2044700" y="5549900"/>
          <p14:tracePt t="212167" x="2120900" y="5537200"/>
          <p14:tracePt t="212184" x="2152650" y="5530850"/>
          <p14:tracePt t="212201" x="2190750" y="5524500"/>
          <p14:tracePt t="212217" x="2197100" y="5505450"/>
          <p14:tracePt t="212258" x="2203450" y="5505450"/>
          <p14:tracePt t="212268" x="2209800" y="5499100"/>
          <p14:tracePt t="212284" x="2222500" y="5486400"/>
          <p14:tracePt t="212301" x="2235200" y="5461000"/>
          <p14:tracePt t="212317" x="2247900" y="5454650"/>
          <p14:tracePt t="212334" x="2260600" y="5441950"/>
          <p14:tracePt t="212351" x="2286000" y="5435600"/>
          <p14:tracePt t="212367" x="2298700" y="5422900"/>
          <p14:tracePt t="212384" x="2311400" y="5410200"/>
          <p14:tracePt t="212417" x="2311400" y="5403850"/>
          <p14:tracePt t="212434" x="2317750" y="5391150"/>
          <p14:tracePt t="212451" x="2317750" y="5365750"/>
          <p14:tracePt t="212484" x="2317750" y="5359400"/>
          <p14:tracePt t="212501" x="2317750" y="5346700"/>
          <p14:tracePt t="212517" x="2317750" y="5334000"/>
          <p14:tracePt t="212534" x="2317750" y="5327650"/>
          <p14:tracePt t="212550" x="2311400" y="5314950"/>
          <p14:tracePt t="212567" x="2305050" y="5308600"/>
          <p14:tracePt t="212584" x="2292350" y="5302250"/>
          <p14:tracePt t="212601" x="2260600" y="5283200"/>
          <p14:tracePt t="212617" x="2235200" y="5264150"/>
          <p14:tracePt t="212634" x="2203450" y="5251450"/>
          <p14:tracePt t="212651" x="2159000" y="5251450"/>
          <p14:tracePt t="212667" x="2152650" y="5245100"/>
          <p14:tracePt t="212684" x="2120900" y="5232400"/>
          <p14:tracePt t="212701" x="2089150" y="5226050"/>
          <p14:tracePt t="212717" x="2070100" y="5226050"/>
          <p14:tracePt t="212734" x="2057400" y="5226050"/>
          <p14:tracePt t="212750" x="2019300" y="5213350"/>
          <p14:tracePt t="212767" x="1962150" y="5200650"/>
          <p14:tracePt t="212784" x="1917700" y="5181600"/>
          <p14:tracePt t="212800" x="1873250" y="5162550"/>
          <p14:tracePt t="212817" x="1847850" y="5162550"/>
          <p14:tracePt t="212834" x="1803400" y="5156200"/>
          <p14:tracePt t="212850" x="1746250" y="5149850"/>
          <p14:tracePt t="212867" x="1663700" y="5149850"/>
          <p14:tracePt t="212884" x="1612900" y="5149850"/>
          <p14:tracePt t="212900" x="1530350" y="5149850"/>
          <p14:tracePt t="212917" x="1435100" y="5149850"/>
          <p14:tracePt t="212934" x="1339850" y="5149850"/>
          <p14:tracePt t="212950" x="1295400" y="5149850"/>
          <p14:tracePt t="212967" x="1257300" y="5149850"/>
          <p14:tracePt t="212984" x="1206500" y="5149850"/>
          <p14:tracePt t="213000" x="1130300" y="5149850"/>
          <p14:tracePt t="213017" x="1054100" y="5149850"/>
          <p14:tracePt t="213034" x="990600" y="5149850"/>
          <p14:tracePt t="213050" x="838200" y="5149850"/>
          <p14:tracePt t="213067" x="762000" y="5149850"/>
          <p14:tracePt t="213083" x="685800" y="5149850"/>
          <p14:tracePt t="213100" x="590550" y="5149850"/>
          <p14:tracePt t="213117" x="488950" y="5149850"/>
          <p14:tracePt t="213134" x="457200" y="5149850"/>
          <p14:tracePt t="213150" x="412750" y="5149850"/>
          <p14:tracePt t="213167" x="393700" y="5149850"/>
          <p14:tracePt t="213184" x="381000" y="5149850"/>
          <p14:tracePt t="213200" x="368300" y="5149850"/>
          <p14:tracePt t="213217" x="361950" y="5149850"/>
          <p14:tracePt t="213250" x="349250" y="5149850"/>
          <p14:tracePt t="213267" x="330200" y="5168900"/>
          <p14:tracePt t="213283" x="317500" y="5175250"/>
          <p14:tracePt t="213300" x="317500" y="5194300"/>
          <p14:tracePt t="213317" x="317500" y="5219700"/>
          <p14:tracePt t="213333" x="317500" y="5245100"/>
          <p14:tracePt t="213350" x="330200" y="5270500"/>
          <p14:tracePt t="213367" x="361950" y="5295900"/>
          <p14:tracePt t="213383" x="374650" y="5314950"/>
          <p14:tracePt t="213400" x="400050" y="5334000"/>
          <p14:tracePt t="213417" x="444500" y="5353050"/>
          <p14:tracePt t="213433" x="469900" y="5378450"/>
          <p14:tracePt t="213450" x="501650" y="5391150"/>
          <p14:tracePt t="213467" x="546100" y="5410200"/>
          <p14:tracePt t="213483" x="603250" y="5435600"/>
          <p14:tracePt t="213500" x="647700" y="5441950"/>
          <p14:tracePt t="213517" x="666750" y="5448300"/>
          <p14:tracePt t="213533" x="736600" y="5461000"/>
          <p14:tracePt t="213550" x="787400" y="5461000"/>
          <p14:tracePt t="213567" x="825500" y="5461000"/>
          <p14:tracePt t="213583" x="882650" y="5467350"/>
          <p14:tracePt t="213600" x="977900" y="5480050"/>
          <p14:tracePt t="213617" x="1047750" y="5480050"/>
          <p14:tracePt t="213633" x="1117600" y="5480050"/>
          <p14:tracePt t="213650" x="1187450" y="5480050"/>
          <p14:tracePt t="213666" x="1263650" y="5480050"/>
          <p14:tracePt t="213683" x="1339850" y="5486400"/>
          <p14:tracePt t="213700" x="1416050" y="5486400"/>
          <p14:tracePt t="213716" x="1473200" y="5486400"/>
          <p14:tracePt t="213734" x="1517650" y="5492750"/>
          <p14:tracePt t="213750" x="1568450" y="5492750"/>
          <p14:tracePt t="213766" x="1625600" y="5492750"/>
          <p14:tracePt t="213783" x="1651000" y="5492750"/>
          <p14:tracePt t="213800" x="1676400" y="5492750"/>
          <p14:tracePt t="213816" x="1708150" y="5492750"/>
          <p14:tracePt t="213833" x="1790700" y="5492750"/>
          <p14:tracePt t="213850" x="1822450" y="5492750"/>
          <p14:tracePt t="213866" x="1854200" y="5492750"/>
          <p14:tracePt t="213883" x="1917700" y="5492750"/>
          <p14:tracePt t="213899" x="1955800" y="5492750"/>
          <p14:tracePt t="213916" x="1981200" y="5492750"/>
          <p14:tracePt t="213933" x="1987550" y="5492750"/>
          <p14:tracePt t="213949" x="2006600" y="5486400"/>
          <p14:tracePt t="213966" x="2025650" y="5480050"/>
          <p14:tracePt t="213983" x="2038350" y="5473700"/>
          <p14:tracePt t="213999" x="2051050" y="5467350"/>
          <p14:tracePt t="214016" x="2057400" y="5467350"/>
          <p14:tracePt t="214033" x="2089150" y="5467350"/>
          <p14:tracePt t="214049" x="2101850" y="5467350"/>
          <p14:tracePt t="214066" x="2114550" y="5467350"/>
          <p14:tracePt t="214083" x="2127250" y="5467350"/>
          <p14:tracePt t="214120" x="2133600" y="5467350"/>
          <p14:tracePt t="214140" x="2139950" y="5467350"/>
          <p14:tracePt t="214156" x="2146300" y="5461000"/>
          <p14:tracePt t="214170" x="2152650" y="5454650"/>
          <p14:tracePt t="214190" x="2165350" y="5448300"/>
          <p14:tracePt t="214438" x="2171700" y="5441950"/>
          <p14:tracePt t="214452" x="2178050" y="5435600"/>
          <p14:tracePt t="214462" x="2184400" y="5435600"/>
          <p14:tracePt t="214478" x="2209800" y="5429250"/>
          <p14:tracePt t="214488" x="2216150" y="5429250"/>
          <p14:tracePt t="214499" x="2222500" y="5429250"/>
          <p14:tracePt t="214516" x="2254250" y="5429250"/>
          <p14:tracePt t="214532" x="2273300" y="5422900"/>
          <p14:tracePt t="214549" x="2286000" y="5416550"/>
          <p14:tracePt t="214566" x="2292350" y="5416550"/>
          <p14:tracePt t="214582" x="2305050" y="5410200"/>
          <p14:tracePt t="215996" x="2311400" y="5410200"/>
          <p14:tracePt t="216042" x="2305050" y="5410200"/>
          <p14:tracePt t="216052" x="2292350" y="5410200"/>
          <p14:tracePt t="216056" x="2279650" y="5410200"/>
          <p14:tracePt t="216066" x="2222500" y="5410200"/>
          <p14:tracePt t="216082" x="2184400" y="5410200"/>
          <p14:tracePt t="216098" x="2120900" y="5410200"/>
          <p14:tracePt t="216115" x="2038350" y="5410200"/>
          <p14:tracePt t="216132" x="1993900" y="5410200"/>
          <p14:tracePt t="216148" x="1860550" y="5410200"/>
          <p14:tracePt t="216165" x="1746250" y="5410200"/>
          <p14:tracePt t="216181" x="1670050" y="5410200"/>
          <p14:tracePt t="216198" x="1574800" y="5410200"/>
          <p14:tracePt t="216215" x="1460500" y="5422900"/>
          <p14:tracePt t="216231" x="1416050" y="5454650"/>
          <p14:tracePt t="216248" x="1377950" y="5480050"/>
          <p14:tracePt t="216264" x="1358900" y="5505450"/>
          <p14:tracePt t="216281" x="1333500" y="5524500"/>
          <p14:tracePt t="216297" x="1301750" y="5568950"/>
          <p14:tracePt t="216314" x="1282700" y="5594350"/>
          <p14:tracePt t="216331" x="1270000" y="5607050"/>
          <p14:tracePt t="216347" x="1244600" y="5626100"/>
          <p14:tracePt t="216364" x="1200150" y="5683250"/>
          <p14:tracePt t="216381" x="1181100" y="5702300"/>
          <p14:tracePt t="216398" x="1162050" y="5740400"/>
          <p14:tracePt t="216415" x="1130300" y="5791200"/>
          <p14:tracePt t="216431" x="1111250" y="5835650"/>
          <p14:tracePt t="216448" x="1092200" y="5905500"/>
          <p14:tracePt t="216464" x="1085850" y="5930900"/>
          <p14:tracePt t="216481" x="1085850" y="6007100"/>
          <p14:tracePt t="216498" x="1117600" y="6108700"/>
          <p14:tracePt t="216514" x="1162050" y="6172200"/>
          <p14:tracePt t="216531" x="1193800" y="6210300"/>
          <p14:tracePt t="216548" x="1225550" y="6229350"/>
          <p14:tracePt t="216564" x="1244600" y="6235700"/>
          <p14:tracePt t="216582" x="1301750" y="6254750"/>
          <p14:tracePt t="216598" x="1377950" y="6261100"/>
          <p14:tracePt t="216614" x="1454150" y="6261100"/>
          <p14:tracePt t="216617" x="1485900" y="6261100"/>
          <p14:tracePt t="216631" x="1511300" y="6261100"/>
          <p14:tracePt t="216648" x="1733550" y="6242050"/>
          <p14:tracePt t="216664" x="1797050" y="6223000"/>
          <p14:tracePt t="216681" x="1873250" y="6203950"/>
          <p14:tracePt t="216698" x="1898650" y="6184900"/>
          <p14:tracePt t="216714" x="1936750" y="6159500"/>
          <p14:tracePt t="216731" x="1962150" y="6121400"/>
          <p14:tracePt t="216748" x="1987550" y="6070600"/>
          <p14:tracePt t="216764" x="2038350" y="5975350"/>
          <p14:tracePt t="216781" x="2089150" y="5848350"/>
          <p14:tracePt t="216797" x="2108200" y="5759450"/>
          <p14:tracePt t="216814" x="2108200" y="5683250"/>
          <p14:tracePt t="216831" x="2108200" y="5645150"/>
          <p14:tracePt t="216848" x="2108200" y="5549900"/>
          <p14:tracePt t="216864" x="2095500" y="5543550"/>
          <p14:tracePt t="216881" x="2082800" y="5518150"/>
          <p14:tracePt t="216897" x="2070100" y="5511800"/>
          <p14:tracePt t="216950" x="2057400" y="5505450"/>
          <p14:tracePt t="216970" x="2032000" y="5505450"/>
          <p14:tracePt t="216980" x="2012950" y="5505450"/>
          <p14:tracePt t="216985" x="2000250" y="5505450"/>
          <p14:tracePt t="216997" x="1943100" y="5505450"/>
          <p14:tracePt t="217014" x="1866900" y="5505450"/>
          <p14:tracePt t="217031" x="1784350" y="5505450"/>
          <p14:tracePt t="217047" x="1695450" y="5505450"/>
          <p14:tracePt t="217064" x="1606550" y="5505450"/>
          <p14:tracePt t="217081" x="1574800" y="5524500"/>
          <p14:tracePt t="217097" x="1536700" y="5543550"/>
          <p14:tracePt t="217114" x="1511300" y="5588000"/>
          <p14:tracePt t="217118" x="1473200" y="5645150"/>
          <p14:tracePt t="217131" x="1473200" y="5651500"/>
          <p14:tracePt t="217147" x="1441450" y="5740400"/>
          <p14:tracePt t="217164" x="1435100" y="5791200"/>
          <p14:tracePt t="217181" x="1435100" y="5835650"/>
          <p14:tracePt t="217197" x="1447800" y="5886450"/>
          <p14:tracePt t="217214" x="1479550" y="5924550"/>
          <p14:tracePt t="217231" x="1517650" y="5956300"/>
          <p14:tracePt t="217247" x="1555750" y="5988050"/>
          <p14:tracePt t="217264" x="1670050" y="6026150"/>
          <p14:tracePt t="217280" x="1771650" y="6051550"/>
          <p14:tracePt t="217297" x="1866900" y="6057900"/>
          <p14:tracePt t="217314" x="1917700" y="6057900"/>
          <p14:tracePt t="217330" x="2012950" y="6057900"/>
          <p14:tracePt t="217348" x="2152650" y="6057900"/>
          <p14:tracePt t="217364" x="2247900" y="6057900"/>
          <p14:tracePt t="217380" x="2298700" y="6057900"/>
          <p14:tracePt t="217398" x="2444750" y="6038850"/>
          <p14:tracePt t="217414" x="2508250" y="6019800"/>
          <p14:tracePt t="217430" x="2514600" y="6019800"/>
          <p14:tracePt t="220168" x="2520950" y="6000750"/>
          <p14:tracePt t="220172" x="2520950" y="5962650"/>
          <p14:tracePt t="220178" x="2520950" y="5937250"/>
          <p14:tracePt t="220194" x="2508250" y="5740400"/>
          <p14:tracePt t="220211" x="2470150" y="5505450"/>
          <p14:tracePt t="220228" x="2311400" y="4997450"/>
          <p14:tracePt t="220244" x="2254250" y="4845050"/>
          <p14:tracePt t="220261" x="2133600" y="4654550"/>
          <p14:tracePt t="220278" x="1968500" y="4432300"/>
          <p14:tracePt t="220295" x="1847850" y="4273550"/>
          <p14:tracePt t="220312" x="1752600" y="4140200"/>
          <p14:tracePt t="220328" x="1701800" y="4064000"/>
          <p14:tracePt t="220345" x="1651000" y="3994150"/>
          <p14:tracePt t="220362" x="1568450" y="3886200"/>
          <p14:tracePt t="220378" x="1524000" y="3822700"/>
          <p14:tracePt t="220395" x="1466850" y="3759200"/>
          <p14:tracePt t="220412" x="1447800" y="3727450"/>
          <p14:tracePt t="220428" x="1422400" y="3702050"/>
          <p14:tracePt t="220444" x="1416050" y="3683000"/>
          <p14:tracePt t="220461" x="1403350" y="3651250"/>
          <p14:tracePt t="220478" x="1403350" y="3644900"/>
          <p14:tracePt t="220494" x="1403350" y="3619500"/>
          <p14:tracePt t="220511" x="1454150" y="3511550"/>
          <p14:tracePt t="220528" x="1473200" y="3448050"/>
          <p14:tracePt t="220544" x="1517650" y="3390900"/>
          <p14:tracePt t="220561" x="1606550" y="3308350"/>
          <p14:tracePt t="220578" x="1670050" y="3251200"/>
          <p14:tracePt t="220595" x="1727200" y="3187700"/>
          <p14:tracePt t="220611" x="1758950" y="3136900"/>
          <p14:tracePt t="220628" x="1778000" y="3079750"/>
          <p14:tracePt t="220645" x="1790700" y="3060700"/>
          <p14:tracePt t="220678" x="1790700" y="3048000"/>
          <p14:tracePt t="220828" x="1797050" y="3048000"/>
          <p14:tracePt t="220834" x="1816100" y="3067050"/>
          <p14:tracePt t="220844" x="1822450" y="3073400"/>
          <p14:tracePt t="220861" x="1885950" y="3111500"/>
          <p14:tracePt t="220877" x="1930400" y="3124200"/>
          <p14:tracePt t="220894" x="1981200" y="3136900"/>
          <p14:tracePt t="220911" x="2006600" y="3155950"/>
          <p14:tracePt t="220927" x="2032000" y="3155950"/>
          <p14:tracePt t="220944" x="2051050" y="3155950"/>
          <p14:tracePt t="220961" x="2070100" y="3162300"/>
          <p14:tracePt t="220978" x="2082800" y="3162300"/>
          <p14:tracePt t="220994" x="2120900" y="3162300"/>
          <p14:tracePt t="221011" x="2178050" y="3162300"/>
          <p14:tracePt t="221028" x="2260600" y="3168650"/>
          <p14:tracePt t="221045" x="2406650" y="3181350"/>
          <p14:tracePt t="221061" x="2489200" y="3181350"/>
          <p14:tracePt t="221078" x="2565400" y="3181350"/>
          <p14:tracePt t="221094" x="2590800" y="3181350"/>
          <p14:tracePt t="221111" x="2647950" y="3181350"/>
          <p14:tracePt t="221128" x="2724150" y="3187700"/>
          <p14:tracePt t="221144" x="2819400" y="3187700"/>
          <p14:tracePt t="221161" x="2908300" y="3187700"/>
          <p14:tracePt t="221178" x="2965450" y="3187700"/>
          <p14:tracePt t="221194" x="3067050" y="3187700"/>
          <p14:tracePt t="221211" x="3200400" y="3187700"/>
          <p14:tracePt t="221228" x="3308350" y="3194050"/>
          <p14:tracePt t="221244" x="3352800" y="3194050"/>
          <p14:tracePt t="221261" x="3378200" y="3194050"/>
          <p14:tracePt t="221278" x="3409950" y="3194050"/>
          <p14:tracePt t="221294" x="3422650" y="3194050"/>
          <p14:tracePt t="221311" x="3473450" y="3194050"/>
          <p14:tracePt t="221328" x="3517900" y="3194050"/>
          <p14:tracePt t="221344" x="3575050" y="3194050"/>
          <p14:tracePt t="221360" x="3632200" y="3194050"/>
          <p14:tracePt t="221377" x="3676650" y="3194050"/>
          <p14:tracePt t="221394" x="3733800" y="3194050"/>
          <p14:tracePt t="221410" x="3803650" y="3194050"/>
          <p14:tracePt t="221427" x="3867150" y="3194050"/>
          <p14:tracePt t="221444" x="3898900" y="3187700"/>
          <p14:tracePt t="221460" x="3924300" y="3187700"/>
          <p14:tracePt t="221477" x="3962400" y="3187700"/>
          <p14:tracePt t="221494" x="4006850" y="3181350"/>
          <p14:tracePt t="221511" x="4076700" y="3162300"/>
          <p14:tracePt t="221527" x="4133850" y="3162300"/>
          <p14:tracePt t="221544" x="4248150" y="3162300"/>
          <p14:tracePt t="221561" x="4318000" y="3162300"/>
          <p14:tracePt t="221577" x="4368800" y="3162300"/>
          <p14:tracePt t="221594" x="4438650" y="3162300"/>
          <p14:tracePt t="221611" x="4527550" y="3162300"/>
          <p14:tracePt t="221627" x="4635500" y="3162300"/>
          <p14:tracePt t="221644" x="4768850" y="3206750"/>
          <p14:tracePt t="221661" x="4870450" y="3213100"/>
          <p14:tracePt t="221677" x="5010150" y="3244850"/>
          <p14:tracePt t="221694" x="5219700" y="3263900"/>
          <p14:tracePt t="221711" x="5359400" y="3263900"/>
          <p14:tracePt t="221727" x="5435600" y="3263900"/>
          <p14:tracePt t="221744" x="5499100" y="3263900"/>
          <p14:tracePt t="221761" x="5556250" y="3263900"/>
          <p14:tracePt t="221777" x="5632450" y="3263900"/>
          <p14:tracePt t="221794" x="5702300" y="3263900"/>
          <p14:tracePt t="221811" x="5721350" y="3263900"/>
          <p14:tracePt t="221827" x="5816600" y="3282950"/>
          <p14:tracePt t="221844" x="5861050" y="3282950"/>
          <p14:tracePt t="221861" x="5918200" y="3282950"/>
          <p14:tracePt t="221877" x="5962650" y="3282950"/>
          <p14:tracePt t="221894" x="6038850" y="3276600"/>
          <p14:tracePt t="221910" x="6096000" y="3257550"/>
          <p14:tracePt t="221927" x="6153150" y="3232150"/>
          <p14:tracePt t="221943" x="6178550" y="3219450"/>
          <p14:tracePt t="221960" x="6191250" y="3219450"/>
          <p14:tracePt t="221994" x="6197600" y="3213100"/>
          <p14:tracePt t="222010" x="6197600" y="3206750"/>
          <p14:tracePt t="222026" x="6172200" y="3194050"/>
          <p14:tracePt t="222043" x="6096000" y="3155950"/>
          <p14:tracePt t="222060" x="5956300" y="3098800"/>
          <p14:tracePt t="222076" x="5880100" y="3060700"/>
          <p14:tracePt t="222094" x="5842000" y="3041650"/>
          <p14:tracePt t="222111" x="5791200" y="3009900"/>
          <p14:tracePt t="222127" x="5765800" y="2990850"/>
          <p14:tracePt t="222144" x="5759450" y="2990850"/>
          <p14:tracePt t="222161" x="5746750" y="2990850"/>
          <p14:tracePt t="222367" x="5734050" y="2990850"/>
          <p14:tracePt t="222383" x="5708650" y="3022600"/>
          <p14:tracePt t="222393" x="5670550" y="3028950"/>
          <p14:tracePt t="222397" x="5651500" y="3041650"/>
          <p14:tracePt t="222410" x="5575300" y="3079750"/>
          <p14:tracePt t="222427" x="5397500" y="3105150"/>
          <p14:tracePt t="222444" x="5276850" y="3136900"/>
          <p14:tracePt t="222460" x="5080000" y="3175000"/>
          <p14:tracePt t="222477" x="4876800" y="3200400"/>
          <p14:tracePt t="222493" x="4679950" y="3219450"/>
          <p14:tracePt t="222510" x="4572000" y="3238500"/>
          <p14:tracePt t="222527" x="4470400" y="3238500"/>
          <p14:tracePt t="222543" x="4248150" y="3238500"/>
          <p14:tracePt t="222560" x="4152900" y="3238500"/>
          <p14:tracePt t="222576" x="3987800" y="3238500"/>
          <p14:tracePt t="222593" x="3829050" y="3238500"/>
          <p14:tracePt t="222609" x="3517900" y="3225800"/>
          <p14:tracePt t="222626" x="3302000" y="3181350"/>
          <p14:tracePt t="222643" x="3162300" y="3168650"/>
          <p14:tracePt t="222659" x="2978150" y="3143250"/>
          <p14:tracePt t="222676" x="2800350" y="3143250"/>
          <p14:tracePt t="222693" x="2698750" y="3143250"/>
          <p14:tracePt t="222709" x="2628900" y="3136900"/>
          <p14:tracePt t="222726" x="2571750" y="3124200"/>
          <p14:tracePt t="222743" x="2514600" y="3117850"/>
          <p14:tracePt t="222760" x="2419350" y="3086100"/>
          <p14:tracePt t="222776" x="2349500" y="3067050"/>
          <p14:tracePt t="222793" x="2286000" y="3054350"/>
          <p14:tracePt t="222810" x="2120900" y="3035300"/>
          <p14:tracePt t="222827" x="1981200" y="3022600"/>
          <p14:tracePt t="222843" x="1873250" y="3022600"/>
          <p14:tracePt t="222860" x="1771650" y="3022600"/>
          <p14:tracePt t="222876" x="1727200" y="3022600"/>
          <p14:tracePt t="222893" x="1701800" y="3022600"/>
          <p14:tracePt t="222967" x="1695450" y="3009900"/>
          <p14:tracePt t="222973" x="1682750" y="3003550"/>
          <p14:tracePt t="222983" x="1682750" y="2990850"/>
          <p14:tracePt t="222993" x="1676400" y="2971800"/>
          <p14:tracePt t="223010" x="1663700" y="2927350"/>
          <p14:tracePt t="223026" x="1644650" y="2889250"/>
          <p14:tracePt t="223043" x="1644650" y="2844800"/>
          <p14:tracePt t="223060" x="1631950" y="2825750"/>
          <p14:tracePt t="223076" x="1625600" y="2806700"/>
          <p14:tracePt t="223093" x="1600200" y="2781300"/>
          <p14:tracePt t="223110" x="1587500" y="2774950"/>
          <p14:tracePt t="223189" x="1574800" y="2755900"/>
          <p14:tracePt t="223219" x="1574800" y="2749550"/>
          <p14:tracePt t="223229" x="1568450" y="2743200"/>
          <p14:tracePt t="223245" x="1562100" y="2736850"/>
          <p14:tracePt t="223261" x="1562100" y="2730500"/>
          <p14:tracePt t="223271" x="1562100" y="2717800"/>
          <p14:tracePt t="224723" x="1562100" y="2711450"/>
          <p14:tracePt t="224728" x="1562100" y="2705100"/>
          <p14:tracePt t="224742" x="1562100" y="2698750"/>
          <p14:tracePt t="224759" x="1562100" y="2679700"/>
          <p14:tracePt t="224775" x="1562100" y="2673350"/>
          <p14:tracePt t="224792" x="1562100" y="2660650"/>
          <p14:tracePt t="224895" x="1555750" y="2660650"/>
          <p14:tracePt t="224916" x="1549400" y="2660650"/>
          <p14:tracePt t="224925" x="1543050" y="2660650"/>
          <p14:tracePt t="224930" x="1543050" y="2679700"/>
          <p14:tracePt t="224942" x="1543050" y="2711450"/>
          <p14:tracePt t="224958" x="1562100" y="2762250"/>
          <p14:tracePt t="224975" x="1574800" y="2794000"/>
          <p14:tracePt t="224992" x="1612900" y="2813050"/>
          <p14:tracePt t="225008" x="1625600" y="2813050"/>
          <p14:tracePt t="225025" x="1638300" y="2813050"/>
          <p14:tracePt t="225042" x="1651000" y="2813050"/>
          <p14:tracePt t="225058" x="1689100" y="2813050"/>
          <p14:tracePt t="225075" x="1778000" y="2781300"/>
          <p14:tracePt t="225092" x="1816100" y="2749550"/>
          <p14:tracePt t="225108" x="1847850" y="2724150"/>
          <p14:tracePt t="225125" x="1854200" y="2711450"/>
          <p14:tracePt t="225128" x="1860550" y="2711450"/>
          <p14:tracePt t="225142" x="1866900" y="2705100"/>
          <p14:tracePt t="225158" x="1866900" y="2698750"/>
          <p14:tracePt t="225175" x="1873250" y="2673350"/>
          <p14:tracePt t="225192" x="1873250" y="2647950"/>
          <p14:tracePt t="225208" x="1873250" y="2609850"/>
          <p14:tracePt t="225225" x="1873250" y="2571750"/>
          <p14:tracePt t="225241" x="1866900" y="2527300"/>
          <p14:tracePt t="225258" x="1847850" y="2508250"/>
          <p14:tracePt t="225275" x="1822450" y="2470150"/>
          <p14:tracePt t="225292" x="1758950" y="2438400"/>
          <p14:tracePt t="225308" x="1733550" y="2406650"/>
          <p14:tracePt t="225325" x="1701800" y="2393950"/>
          <p14:tracePt t="225341" x="1682750" y="2387600"/>
          <p14:tracePt t="225359" x="1670050" y="2387600"/>
          <p14:tracePt t="225375" x="1663700" y="2387600"/>
          <p14:tracePt t="225392" x="1651000" y="2387600"/>
          <p14:tracePt t="225408" x="1638300" y="2387600"/>
          <p14:tracePt t="225425" x="1612900" y="2387600"/>
          <p14:tracePt t="225442" x="1600200" y="2387600"/>
          <p14:tracePt t="225458" x="1587500" y="2387600"/>
          <p14:tracePt t="225475" x="1574800" y="2387600"/>
          <p14:tracePt t="225491" x="1555750" y="2387600"/>
          <p14:tracePt t="225508" x="1536700" y="2387600"/>
          <p14:tracePt t="225525" x="1524000" y="2387600"/>
          <p14:tracePt t="225541" x="1504950" y="2393950"/>
          <p14:tracePt t="225558" x="1504950" y="2406650"/>
          <p14:tracePt t="225575" x="1485900" y="2432050"/>
          <p14:tracePt t="225591" x="1479550" y="2451100"/>
          <p14:tracePt t="225608" x="1473200" y="2463800"/>
          <p14:tracePt t="225625" x="1460500" y="2489200"/>
          <p14:tracePt t="225642" x="1460500" y="2508250"/>
          <p14:tracePt t="225658" x="1460500" y="2520950"/>
          <p14:tracePt t="225675" x="1460500" y="2540000"/>
          <p14:tracePt t="225691" x="1479550" y="2578100"/>
          <p14:tracePt t="225708" x="1492250" y="2584450"/>
          <p14:tracePt t="225724" x="1504950" y="2590800"/>
          <p14:tracePt t="225854" x="1511300" y="2597150"/>
          <p14:tracePt t="225858" x="1511300" y="2603500"/>
          <p14:tracePt t="225868" x="1504950" y="2628900"/>
          <p14:tracePt t="225874" x="1498600" y="2628900"/>
          <p14:tracePt t="225891" x="1460500" y="2686050"/>
          <p14:tracePt t="225908" x="1403350" y="2730500"/>
          <p14:tracePt t="225924" x="1104900" y="2933700"/>
          <p14:tracePt t="225941" x="1016000" y="3009900"/>
          <p14:tracePt t="225958" x="876300" y="3079750"/>
          <p14:tracePt t="225974" x="781050" y="3130550"/>
          <p14:tracePt t="225991" x="736600" y="3162300"/>
          <p14:tracePt t="226008" x="692150" y="3187700"/>
          <p14:tracePt t="226024" x="673100" y="3194050"/>
          <p14:tracePt t="226041" x="660400" y="3206750"/>
          <p14:tracePt t="226058" x="647700" y="3213100"/>
          <p14:tracePt t="226106" x="622300" y="3213100"/>
          <p14:tracePt t="226120" x="615950" y="3213100"/>
          <p14:tracePt t="226146" x="596900" y="3213100"/>
          <p14:tracePt t="226151" x="590550" y="3213100"/>
          <p14:tracePt t="226158" x="584200" y="3213100"/>
          <p14:tracePt t="226226" x="577850" y="3213100"/>
          <p14:tracePt t="226238" x="577850" y="3225800"/>
          <p14:tracePt t="226248" x="584200" y="3232150"/>
          <p14:tracePt t="226258" x="596900" y="3238500"/>
          <p14:tracePt t="226274" x="635000" y="3244850"/>
          <p14:tracePt t="226291" x="673100" y="3257550"/>
          <p14:tracePt t="226307" x="704850" y="3257550"/>
          <p14:tracePt t="226324" x="774700" y="3276600"/>
          <p14:tracePt t="226341" x="882650" y="3282950"/>
          <p14:tracePt t="226357" x="977900" y="3289300"/>
          <p14:tracePt t="226374" x="1041400" y="3289300"/>
          <p14:tracePt t="226391" x="1104900" y="3295650"/>
          <p14:tracePt t="226407" x="1231900" y="3302000"/>
          <p14:tracePt t="226424" x="1282700" y="3302000"/>
          <p14:tracePt t="226441" x="1346200" y="3302000"/>
          <p14:tracePt t="226457" x="1403350" y="3302000"/>
          <p14:tracePt t="226474" x="1422400" y="3302000"/>
          <p14:tracePt t="226491" x="1428750" y="3302000"/>
          <p14:tracePt t="227548" x="1435100" y="3302000"/>
          <p14:tracePt t="227558" x="1435100" y="3308350"/>
          <p14:tracePt t="227584" x="1435100" y="3314700"/>
          <p14:tracePt t="227594" x="1416050" y="3314700"/>
          <p14:tracePt t="227598" x="1409700" y="3327400"/>
          <p14:tracePt t="227608" x="1409700" y="3333750"/>
          <p14:tracePt t="227623" x="1397000" y="3333750"/>
          <p14:tracePt t="227766" x="1403350" y="3333750"/>
          <p14:tracePt t="227770" x="1422400" y="3333750"/>
          <p14:tracePt t="227780" x="1454150" y="3333750"/>
          <p14:tracePt t="227789" x="1466850" y="3321050"/>
          <p14:tracePt t="227806" x="1549400" y="3308350"/>
          <p14:tracePt t="227823" x="1587500" y="3302000"/>
          <p14:tracePt t="227988" x="1587500" y="3282950"/>
          <p14:tracePt t="227998" x="1574800" y="3276600"/>
          <p14:tracePt t="228008" x="1562100" y="3276600"/>
          <p14:tracePt t="228023" x="1543050" y="3263900"/>
          <p14:tracePt t="228039" x="1536700" y="3263900"/>
          <p14:tracePt t="228056" x="1530350" y="3263900"/>
          <p14:tracePt t="228073" x="1511300" y="3263900"/>
          <p14:tracePt t="228089" x="1504950" y="3263900"/>
          <p14:tracePt t="228106" x="1460500" y="3257550"/>
          <p14:tracePt t="228123" x="1422400" y="3244850"/>
          <p14:tracePt t="228139" x="1397000" y="3244850"/>
          <p14:tracePt t="228156" x="1352550" y="3244850"/>
          <p14:tracePt t="228173" x="1263650" y="3244850"/>
          <p14:tracePt t="228190" x="1212850" y="3244850"/>
          <p14:tracePt t="228206" x="1168400" y="3244850"/>
          <p14:tracePt t="228224" x="1111250" y="3244850"/>
          <p14:tracePt t="228239" x="1054100" y="3244850"/>
          <p14:tracePt t="228256" x="977900" y="3244850"/>
          <p14:tracePt t="228273" x="908050" y="3251200"/>
          <p14:tracePt t="228289" x="825500" y="3257550"/>
          <p14:tracePt t="228306" x="736600" y="3257550"/>
          <p14:tracePt t="228322" x="685800" y="3257550"/>
          <p14:tracePt t="228339" x="679450" y="3257550"/>
          <p14:tracePt t="228472" x="685800" y="3263900"/>
          <p14:tracePt t="228482" x="704850" y="3270250"/>
          <p14:tracePt t="228489" x="723900" y="3270250"/>
          <p14:tracePt t="228506" x="863600" y="3302000"/>
          <p14:tracePt t="228522" x="958850" y="3302000"/>
          <p14:tracePt t="228539" x="1073150" y="3308350"/>
          <p14:tracePt t="228556" x="1143000" y="3308350"/>
          <p14:tracePt t="228573" x="1238250" y="3308350"/>
          <p14:tracePt t="228589" x="1346200" y="3308350"/>
          <p14:tracePt t="228606" x="1409700" y="3308350"/>
          <p14:tracePt t="228622" x="1517650" y="3308350"/>
          <p14:tracePt t="228639" x="1562100" y="3308350"/>
          <p14:tracePt t="228656" x="1593850" y="3308350"/>
          <p14:tracePt t="228673" x="1606550" y="3308350"/>
          <p14:tracePt t="228940" x="1600200" y="3308350"/>
          <p14:tracePt t="228960" x="1574800" y="3308350"/>
          <p14:tracePt t="228980" x="1543050" y="3308350"/>
          <p14:tracePt t="228990" x="1517650" y="3308350"/>
          <p14:tracePt t="228996" x="1511300" y="3295650"/>
          <p14:tracePt t="229006" x="1492250" y="3289300"/>
          <p14:tracePt t="229022" x="1447800" y="3263900"/>
          <p14:tracePt t="229039" x="1441450" y="3263900"/>
          <p14:tracePt t="229055" x="1435100" y="3244850"/>
          <p14:tracePt t="229142" x="1435100" y="3251200"/>
          <p14:tracePt t="229152" x="1460500" y="3270250"/>
          <p14:tracePt t="229158" x="1473200" y="3282950"/>
          <p14:tracePt t="229172" x="1517650" y="3308350"/>
          <p14:tracePt t="229189" x="1600200" y="3333750"/>
          <p14:tracePt t="229205" x="1651000" y="3333750"/>
          <p14:tracePt t="229222" x="1765300" y="3333750"/>
          <p14:tracePt t="229239" x="1790700" y="3333750"/>
          <p14:tracePt t="229255" x="1816100" y="3333750"/>
          <p14:tracePt t="229272" x="1835150" y="3333750"/>
          <p14:tracePt t="229289" x="1873250" y="3295650"/>
          <p14:tracePt t="229305" x="1911350" y="3232150"/>
          <p14:tracePt t="229322" x="1930400" y="3181350"/>
          <p14:tracePt t="229339" x="1949450" y="3130550"/>
          <p14:tracePt t="229355" x="1949450" y="3092450"/>
          <p14:tracePt t="229372" x="1949450" y="3079750"/>
          <p14:tracePt t="229389" x="1949450" y="3073400"/>
          <p14:tracePt t="229422" x="1949450" y="3060700"/>
          <p14:tracePt t="229454" x="1943100" y="3060700"/>
          <p14:tracePt t="229476" x="1936750" y="3060700"/>
          <p14:tracePt t="229480" x="1930400" y="3060700"/>
          <p14:tracePt t="229490" x="1924050" y="3060700"/>
          <p14:tracePt t="229505" x="1917700" y="3060700"/>
          <p14:tracePt t="229522" x="1905000" y="3060700"/>
          <p14:tracePt t="229538" x="1892300" y="3060700"/>
          <p14:tracePt t="229572" x="1885950" y="3060700"/>
          <p14:tracePt t="229588" x="1885950" y="3079750"/>
          <p14:tracePt t="229605" x="1885950" y="3098800"/>
          <p14:tracePt t="229622" x="1892300" y="3149600"/>
          <p14:tracePt t="229638" x="1949450" y="3219450"/>
          <p14:tracePt t="229656" x="2019300" y="3282950"/>
          <p14:tracePt t="229672" x="2089150" y="3302000"/>
          <p14:tracePt t="229688" x="2184400" y="3333750"/>
          <p14:tracePt t="229705" x="2311400" y="3352800"/>
          <p14:tracePt t="229722" x="2546350" y="3365500"/>
          <p14:tracePt t="229738" x="2692400" y="3365500"/>
          <p14:tracePt t="229755" x="2806700" y="3365500"/>
          <p14:tracePt t="229772" x="3022600" y="3365500"/>
          <p14:tracePt t="229788" x="3143250" y="3365500"/>
          <p14:tracePt t="229805" x="3232150" y="3365500"/>
          <p14:tracePt t="229822" x="3359150" y="3365500"/>
          <p14:tracePt t="229838" x="3575050" y="3390900"/>
          <p14:tracePt t="229855" x="3721100" y="3397250"/>
          <p14:tracePt t="229871" x="3975100" y="3397250"/>
          <p14:tracePt t="229888" x="4191000" y="3409950"/>
          <p14:tracePt t="229905" x="4502150" y="3409950"/>
          <p14:tracePt t="229922" x="4927600" y="3416300"/>
          <p14:tracePt t="229938" x="5194300" y="3441700"/>
          <p14:tracePt t="229955" x="5384800" y="3441700"/>
          <p14:tracePt t="229972" x="5492750" y="3441700"/>
          <p14:tracePt t="229988" x="5588000" y="3441700"/>
          <p14:tracePt t="230005" x="5689600" y="3441700"/>
          <p14:tracePt t="230021" x="5715000" y="3441700"/>
          <p14:tracePt t="230038" x="5746750" y="3441700"/>
          <p14:tracePt t="230055" x="5772150" y="3441700"/>
          <p14:tracePt t="230071" x="5861050" y="3429000"/>
          <p14:tracePt t="230088" x="5892800" y="3403600"/>
          <p14:tracePt t="230105" x="5949950" y="3397250"/>
          <p14:tracePt t="230121" x="6019800" y="3365500"/>
          <p14:tracePt t="230138" x="6051550" y="3340100"/>
          <p14:tracePt t="230155" x="6083300" y="3327400"/>
          <p14:tracePt t="230171" x="6108700" y="3282950"/>
          <p14:tracePt t="230188" x="6127750" y="3257550"/>
          <p14:tracePt t="230205" x="6178550" y="3225800"/>
          <p14:tracePt t="230221" x="6191250" y="3206750"/>
          <p14:tracePt t="230238" x="6203950" y="3194050"/>
          <p14:tracePt t="230255" x="6203950" y="3181350"/>
          <p14:tracePt t="230271" x="6203950" y="3124200"/>
          <p14:tracePt t="230288" x="6191250" y="3041650"/>
          <p14:tracePt t="230305" x="6108700" y="2965450"/>
          <p14:tracePt t="230321" x="5994400" y="2901950"/>
          <p14:tracePt t="230338" x="5822950" y="2838450"/>
          <p14:tracePt t="230355" x="5702300" y="2813050"/>
          <p14:tracePt t="230371" x="5581650" y="2806700"/>
          <p14:tracePt t="230388" x="5403850" y="2781300"/>
          <p14:tracePt t="230404" x="5168900" y="2774950"/>
          <p14:tracePt t="230421" x="4997450" y="2774950"/>
          <p14:tracePt t="230438" x="4838700" y="2774950"/>
          <p14:tracePt t="230454" x="4724400" y="2774950"/>
          <p14:tracePt t="230472" x="4527550" y="2774950"/>
          <p14:tracePt t="230488" x="4121150" y="2844800"/>
          <p14:tracePt t="230504" x="3810000" y="2889250"/>
          <p14:tracePt t="230521" x="3498850" y="2927350"/>
          <p14:tracePt t="230538" x="3295650" y="2946400"/>
          <p14:tracePt t="230554" x="2667000" y="3003550"/>
          <p14:tracePt t="230571" x="2463800" y="3022600"/>
          <p14:tracePt t="230588" x="2216150" y="3054350"/>
          <p14:tracePt t="230604" x="2057400" y="3092450"/>
          <p14:tracePt t="230621" x="1936750" y="3124200"/>
          <p14:tracePt t="230637" x="1892300" y="3155950"/>
          <p14:tracePt t="230654" x="1873250" y="3162300"/>
          <p14:tracePt t="230671" x="1841500" y="3162300"/>
          <p14:tracePt t="230688" x="1809750" y="3175000"/>
          <p14:tracePt t="230704" x="1784350" y="3181350"/>
          <p14:tracePt t="230721" x="1714500" y="3187700"/>
          <p14:tracePt t="230738" x="1676400" y="3187700"/>
          <p14:tracePt t="230754" x="1600200" y="3206750"/>
          <p14:tracePt t="230771" x="1492250" y="3213100"/>
          <p14:tracePt t="230788" x="1390650" y="3225800"/>
          <p14:tracePt t="230804" x="1358900" y="3251200"/>
          <p14:tracePt t="230822" x="1308100" y="3270250"/>
          <p14:tracePt t="230838" x="1289050" y="3289300"/>
          <p14:tracePt t="230854" x="1289050" y="3295650"/>
          <p14:tracePt t="230871" x="1263650" y="3314700"/>
          <p14:tracePt t="230888" x="1244600" y="3321050"/>
          <p14:tracePt t="230942" x="1244600" y="3327400"/>
          <p14:tracePt t="230952" x="1238250" y="3333750"/>
          <p14:tracePt t="230968" x="1231900" y="3333750"/>
          <p14:tracePt t="230979" x="1225550" y="3340100"/>
          <p14:tracePt t="230989" x="1225550" y="3352800"/>
          <p14:tracePt t="231004" x="1219200" y="3352800"/>
          <p14:tracePt t="231021" x="1206500" y="3352800"/>
          <p14:tracePt t="231037" x="1193800" y="3359150"/>
          <p14:tracePt t="236973" x="1193800" y="3365500"/>
          <p14:tracePt t="236977" x="2768600" y="2679700"/>
          <p14:tracePt t="236988" x="2851150" y="2438400"/>
          <p14:tracePt t="237000" x="2876550" y="2216150"/>
          <p14:tracePt t="237016" x="2876550" y="2025650"/>
          <p14:tracePt t="237033" x="2876550" y="1924050"/>
          <p14:tracePt t="237050" x="2876550" y="1758950"/>
          <p14:tracePt t="237066" x="2838450" y="1574800"/>
          <p14:tracePt t="237083" x="2724150" y="1339850"/>
          <p14:tracePt t="237100" x="2635250" y="1162050"/>
          <p14:tracePt t="237116" x="2565400" y="1054100"/>
          <p14:tracePt t="237119" x="2489200" y="946150"/>
          <p14:tracePt t="237133" x="2393950" y="831850"/>
          <p14:tracePt t="237150" x="2305050" y="742950"/>
          <p14:tracePt t="237166" x="2254250" y="692150"/>
          <p14:tracePt t="237183" x="2197100" y="635000"/>
          <p14:tracePt t="237200" x="2152650" y="577850"/>
          <p14:tracePt t="237216" x="2114550" y="533400"/>
          <p14:tracePt t="237233" x="2076450" y="482600"/>
          <p14:tracePt t="237250" x="2012950" y="419100"/>
          <p14:tracePt t="237266" x="1924050" y="355600"/>
          <p14:tracePt t="237283" x="1828800" y="279400"/>
          <p14:tracePt t="237300" x="1720850" y="209550"/>
          <p14:tracePt t="237316" x="1657350" y="190500"/>
          <p14:tracePt t="237333" x="1530350" y="139700"/>
          <p14:tracePt t="237350" x="1447800" y="88900"/>
          <p14:tracePt t="237366" x="1397000" y="63500"/>
          <p14:tracePt t="237383" x="1308100" y="38100"/>
          <p14:tracePt t="237399" x="1282700" y="25400"/>
          <p14:tracePt t="238383" x="1270000" y="25400"/>
          <p14:tracePt t="238426" x="1270000" y="31750"/>
          <p14:tracePt t="238433" x="1263650" y="44450"/>
          <p14:tracePt t="238441" x="1263650" y="127000"/>
          <p14:tracePt t="238451" x="1270000" y="177800"/>
          <p14:tracePt t="238465" x="1276350" y="317500"/>
          <p14:tracePt t="238483" x="1295400" y="514350"/>
          <p14:tracePt t="238499" x="1320800" y="660400"/>
          <p14:tracePt t="238515" x="1346200" y="850900"/>
          <p14:tracePt t="238532" x="1441450" y="1301750"/>
          <p14:tracePt t="238549" x="1504950" y="1695450"/>
          <p14:tracePt t="238566" x="1593850" y="2114550"/>
          <p14:tracePt t="238582" x="1657350" y="2590800"/>
          <p14:tracePt t="238599" x="1746250" y="2984500"/>
          <p14:tracePt t="238615" x="1885950" y="3721100"/>
        </p14:tracePtLst>
      </p14:laserTraceLst>
    </p:ext>
  </p:extLs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159</TotalTime>
  <Words>10</Words>
  <Application>Microsoft Office PowerPoint</Application>
  <PresentationFormat>Widescreen</PresentationFormat>
  <Paragraphs>2</Paragraphs>
  <Slides>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TAI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OSUser</dc:creator>
  <cp:lastModifiedBy>OSUser</cp:lastModifiedBy>
  <cp:revision>10</cp:revision>
  <dcterms:created xsi:type="dcterms:W3CDTF">2020-05-04T14:16:50Z</dcterms:created>
  <dcterms:modified xsi:type="dcterms:W3CDTF">2020-05-08T21:32:02Z</dcterms:modified>
</cp:coreProperties>
</file>