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91B66-5C7D-49D8-A26B-B4218D07BADB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FCEDB-04E5-494D-B29F-8B3A345E1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42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EDB-04E5-494D-B29F-8B3A345E16B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2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D1C1CB-2C0E-4D7B-B28E-0FB4292FC957}" type="datetime1">
              <a:rPr lang="tr-TR" smtClean="0"/>
              <a:t>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044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47C2-10E5-4E79-891D-C2F81B4BBC70}" type="datetime1">
              <a:rPr lang="tr-TR" smtClean="0"/>
              <a:t>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49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741C-53A2-4B27-83FF-15B9A229931E}" type="datetime1">
              <a:rPr lang="tr-TR" smtClean="0"/>
              <a:t>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30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FBB5-7E73-4B90-B3E6-9C2D72906F4D}" type="datetime1">
              <a:rPr lang="tr-TR" smtClean="0"/>
              <a:t>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831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143-76CF-4870-BEF9-F001C808A30B}" type="datetime1">
              <a:rPr lang="tr-TR" smtClean="0"/>
              <a:t>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82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65B-F034-4FD9-A663-763C35B400F6}" type="datetime1">
              <a:rPr lang="tr-TR" smtClean="0"/>
              <a:t>1.12.2014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13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3E6-BB6C-42F3-A674-2BBDE0A4D91F}" type="datetime1">
              <a:rPr lang="tr-TR" smtClean="0"/>
              <a:t>1.12.2014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61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6DA5-35A4-4179-A960-8B63B284EA9E}" type="datetime1">
              <a:rPr lang="tr-TR" smtClean="0"/>
              <a:t>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216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336-7A86-4604-A045-1924F6C731A7}" type="datetime1">
              <a:rPr lang="tr-TR" smtClean="0"/>
              <a:t>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72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mtClean="0"/>
              <a:t>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5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A828-1ACE-4E9D-85DF-CA7FBEA762E6}" type="datetime1">
              <a:rPr lang="tr-TR" smtClean="0"/>
              <a:t>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8D53-A576-49BB-9A3D-80F76E2D6A3B}" type="datetime1">
              <a:rPr lang="tr-TR" smtClean="0"/>
              <a:t>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55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80A0-2BAB-4825-B667-D15A1D33BA17}" type="datetime1">
              <a:rPr lang="tr-TR" smtClean="0"/>
              <a:t>1.12.2014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64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3D2-50A1-42DB-A84B-680B2A334561}" type="datetime1">
              <a:rPr lang="tr-TR" smtClean="0"/>
              <a:t>1.12.2014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4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040E-9F1C-42BE-841D-8FFEFCC9AA1A}" type="datetime1">
              <a:rPr lang="tr-TR" smtClean="0"/>
              <a:t>1.12.2014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0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26A6-CC09-4BFC-A21F-1FCE2CCCDD90}" type="datetime1">
              <a:rPr lang="tr-TR" smtClean="0"/>
              <a:t>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0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EA2-F626-4F20-9598-249166A8FF7C}" type="datetime1">
              <a:rPr lang="tr-TR" smtClean="0"/>
              <a:t>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38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AA4401-9757-41BB-9177-10FF26520282}" type="datetime1">
              <a:rPr lang="tr-TR" smtClean="0"/>
              <a:t>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tr-TR" smtClean="0"/>
              <a:t>Yaratıcılık ve İnovasyon Eğitimi - serkan keleşoğlu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E3BA0A-DF40-4548-9886-D8B54C2070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2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 rot="21370155">
            <a:off x="2591682" y="2967335"/>
            <a:ext cx="7008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Rastgele Nesneler Dersi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7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10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Bilgi Paylaşımı ve Araştırma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750341" y="1045542"/>
            <a:ext cx="4238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Değerlendirme Aşaması</a:t>
            </a:r>
            <a:endParaRPr lang="tr-TR" sz="3200" b="0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84501" y="2465696"/>
            <a:ext cx="855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Somutlaştırılan ürünlerin/fikirlerin eleştirel bir gözle değerlendirilmesi,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Fikirlerin/ürünlerin yaratıcılık düzeylerinin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3536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11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Analiz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16211" y="2587739"/>
            <a:ext cx="97433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1"/>
                </a:solidFill>
              </a:rPr>
              <a:t>Sizce eğitim programının bu haftasına kadar olan dersler</a:t>
            </a:r>
          </a:p>
          <a:p>
            <a:pPr algn="ctr"/>
            <a:r>
              <a:rPr lang="tr-TR" sz="3200" dirty="0" smtClean="0">
                <a:ln w="0"/>
                <a:solidFill>
                  <a:schemeClr val="accent1"/>
                </a:solidFill>
              </a:rPr>
              <a:t>Bahsedilen planlamaya uygun muydu?</a:t>
            </a:r>
            <a:endParaRPr lang="tr-TR" sz="3200" b="0" cap="none" spc="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12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Analiz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73179" y="2587739"/>
            <a:ext cx="10429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1"/>
                </a:solidFill>
              </a:rPr>
              <a:t>Sizce bu ders planı yaratıcı düşünme becerisini geliştirir mi?</a:t>
            </a:r>
            <a:endParaRPr lang="tr-TR" sz="3200" b="0" cap="none" spc="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13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Somutlaştırma/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Ürünleştirme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85801" y="2096420"/>
            <a:ext cx="1006863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b="0" cap="none" spc="0" dirty="0" smtClean="0">
                <a:ln w="0"/>
              </a:rPr>
              <a:t>Issız Ada’ya giderken yanınıza aldığınız nesneleri hatırlayınız.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n w="0"/>
              </a:rPr>
              <a:t>Bu listeye var olanlarla ilişkisiz iki adet daha nesne ekleyiniz.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b="0" cap="none" spc="0" dirty="0" smtClean="0">
                <a:ln w="0"/>
              </a:rPr>
              <a:t>Bu nesneleri kullanarak Sosyal Bilgiler dersinde yaratıcı düşünme becerisini geliştirmeye yönelik bir ders planı tasarlayınız.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n w="0"/>
              </a:rPr>
              <a:t>Ders planı sunumunu hazırlayınız. </a:t>
            </a:r>
            <a:endParaRPr lang="tr-TR" sz="2000" b="0" cap="none" spc="0" dirty="0" smtClean="0">
              <a:ln w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35901" y="958140"/>
            <a:ext cx="40414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Rastgele Nesneler</a:t>
            </a:r>
            <a:endParaRPr lang="tr-TR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8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14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Değerlendirme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682775" y="1086485"/>
            <a:ext cx="43556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1"/>
                </a:solidFill>
              </a:rPr>
              <a:t>Ders Planlarının Sunumu</a:t>
            </a:r>
            <a:endParaRPr lang="tr-TR" sz="3200" b="0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74090" y="2273113"/>
            <a:ext cx="1006863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n w="0"/>
              </a:rPr>
              <a:t>Kullandığınız nesneleri belirtiniz.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b="0" cap="none" spc="0" dirty="0" smtClean="0">
                <a:ln w="0"/>
              </a:rPr>
              <a:t>Kazanımınızı belirtiniz.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n w="0"/>
              </a:rPr>
              <a:t>Her bir aşamada yaptığınız çalışmaları anlatınız.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b="0" cap="none" spc="0" dirty="0" smtClean="0">
                <a:ln w="0"/>
              </a:rPr>
              <a:t>Çalışmalarda nesnelerden nasıl yararlandığınızı açıklayınız.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n w="0"/>
              </a:rPr>
              <a:t>Planınız hakkında kendi düşüncenizi belirtiniz. </a:t>
            </a:r>
            <a:endParaRPr lang="tr-TR" sz="2000" b="0" cap="none" spc="0" dirty="0" smtClean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609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15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298083" y="4326341"/>
            <a:ext cx="394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Katılımınız için teşekkürler… 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2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9" y="218364"/>
            <a:ext cx="308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Isınma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2.bp.blogspot.com/_kKOJHKHj_Rw/TJ_VAE3sSNI/AAAAAAAABPQ/tux1s-DU3VM/s1600/desert-islan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76" y="677102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595369" y="4350663"/>
            <a:ext cx="67762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 smtClean="0">
                <a:ln w="0"/>
                <a:solidFill>
                  <a:schemeClr val="accent1"/>
                </a:solidFill>
              </a:rPr>
              <a:t>Issız bir adaya düşseniz yanınıza alacağınız 3 nesne ne olurdu?</a:t>
            </a:r>
            <a:endParaRPr lang="tr-TR" sz="2000" b="0" cap="none" spc="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3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Sorun Belirleme ve Empati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079278" y="2772405"/>
            <a:ext cx="82125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1"/>
                </a:solidFill>
              </a:rPr>
              <a:t>Sizce yaratıcı bir ders planı nasıl hazırlanabilir?</a:t>
            </a:r>
            <a:endParaRPr lang="tr-TR" sz="3200" b="0" cap="none" spc="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4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Bilgi Paylaşımı ve Araştırma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91068" y="2587739"/>
            <a:ext cx="11393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1"/>
                </a:solidFill>
              </a:rPr>
              <a:t>Yaratıcı Düşünme Becerisini Geliştirmeye Yönelik Ders Plan Modeli</a:t>
            </a:r>
            <a:endParaRPr lang="tr-TR" sz="3200" b="0" cap="none" spc="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5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Bilgi Paylaşımı ve Araştırma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41211" y="1045542"/>
            <a:ext cx="2856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Isınma Aşaması</a:t>
            </a:r>
            <a:endParaRPr lang="tr-TR" sz="3200" b="0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84501" y="2465696"/>
            <a:ext cx="8010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Katılımcıların kendilerini rahat hissetmeleri,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Grup ile sağlıklı bir iletişim  kurabilmeleri,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Grup içinde görüşlerini rahat bir biçimde ifade edebilmeleri,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Katılımcıların fiziksel ve zihinsel olarak ders sürecine hazır hissetmeleri  </a:t>
            </a:r>
          </a:p>
        </p:txBody>
      </p:sp>
    </p:spTree>
    <p:extLst>
      <p:ext uri="{BB962C8B-B14F-4D97-AF65-F5344CB8AC3E}">
        <p14:creationId xmlns:p14="http://schemas.microsoft.com/office/powerpoint/2010/main" val="27875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6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Bilgi Paylaşımı ve Araştırma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232279" y="1045542"/>
            <a:ext cx="72747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Sorun Belirleme ve Empati Kurma Aşaması</a:t>
            </a:r>
            <a:endParaRPr lang="tr-TR" sz="3200" b="0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84501" y="2465696"/>
            <a:ext cx="8556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Katılımcıların problem durumunu fark edebilmeleri,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Kendilerini doğrudan ilgilendirmeyen sorunlara ilişkin olarak empati kurabilmeleri,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Sorunun varlığının kendilerinde de rahatsızlık hissettirmesi,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Problemi net olarak ortaya koymaları ve ifade etmeleri,   </a:t>
            </a:r>
          </a:p>
        </p:txBody>
      </p:sp>
    </p:spTree>
    <p:extLst>
      <p:ext uri="{BB962C8B-B14F-4D97-AF65-F5344CB8AC3E}">
        <p14:creationId xmlns:p14="http://schemas.microsoft.com/office/powerpoint/2010/main" val="9187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7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Bilgi Paylaşımı ve Araştırma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76422" y="1045542"/>
            <a:ext cx="79864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Bilgi Paylaşımı, Toplama ve Araştırma Aşaması</a:t>
            </a:r>
            <a:endParaRPr lang="tr-TR" sz="3200" b="0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84501" y="2465696"/>
            <a:ext cx="8556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Net bir biçimde ortaya konulmuş sorunun nedenlerini araştırma,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Nedenlerin çözümüne yönelik olarak bilgi toplama, araştırma yapma,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Ön bilgilerin kullanılması,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Yönlendirici tarafından var olan bilgilerin paylaşılması ,</a:t>
            </a:r>
          </a:p>
        </p:txBody>
      </p:sp>
    </p:spTree>
    <p:extLst>
      <p:ext uri="{BB962C8B-B14F-4D97-AF65-F5344CB8AC3E}">
        <p14:creationId xmlns:p14="http://schemas.microsoft.com/office/powerpoint/2010/main" val="589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8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Bilgi Paylaşımı ve Araştırma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522981" y="1045542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Analiz Aşaması</a:t>
            </a:r>
            <a:endParaRPr lang="tr-TR" sz="3200" b="0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84501" y="2465696"/>
            <a:ext cx="8556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Bir önceki aşamada ortaya konulan bilgilerin tartışılması,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Ulaşılan bilgilerin problemin çözümüne yönelik etkisine ilişkin eleştirel düşünme becerisinin kullanılması,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Ortaya yaratıcı fikirlerin atılması ve fikirlerin değerlendirilmesi,</a:t>
            </a:r>
          </a:p>
        </p:txBody>
      </p:sp>
    </p:spTree>
    <p:extLst>
      <p:ext uri="{BB962C8B-B14F-4D97-AF65-F5344CB8AC3E}">
        <p14:creationId xmlns:p14="http://schemas.microsoft.com/office/powerpoint/2010/main" val="39940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8C6-CF4A-4319-995D-80DDF932A126}" type="datetime1">
              <a:rPr lang="tr-TR" sz="1100" smtClean="0"/>
              <a:t>1.12.2014</a:t>
            </a:fld>
            <a:endParaRPr lang="tr-TR" sz="11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smtClean="0"/>
              <a:t>Yaratıcılık ve İnovasyon Eğitimi - serkan keleşoğlu</a:t>
            </a:r>
            <a:endParaRPr lang="tr-TR" sz="12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0A-DF40-4548-9886-D8B54C20707C}" type="slidenum">
              <a:rPr lang="tr-TR" smtClean="0"/>
              <a:t>9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1068" y="218364"/>
            <a:ext cx="394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Bilgi Paylaşımı ve Araştırma Aşaması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506409" y="1045542"/>
            <a:ext cx="6726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Somutlaştırma / </a:t>
            </a:r>
            <a:r>
              <a:rPr lang="tr-TR" sz="3200" b="0" cap="none" spc="0" dirty="0" err="1" smtClean="0">
                <a:ln w="0"/>
                <a:solidFill>
                  <a:schemeClr val="accent5">
                    <a:lumMod val="75000"/>
                  </a:schemeClr>
                </a:solidFill>
              </a:rPr>
              <a:t>Ürünleştirme</a:t>
            </a:r>
            <a:r>
              <a:rPr lang="tr-TR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</a:rPr>
              <a:t> Aşaması</a:t>
            </a:r>
            <a:endParaRPr lang="tr-TR" sz="3200" b="0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84501" y="2465696"/>
            <a:ext cx="855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Analiz aşamasında ortaya atılan fikirlerin hayata geçirilmesi,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Fikirlerin somutlaştırılması/</a:t>
            </a:r>
            <a:r>
              <a:rPr lang="tr-TR" dirty="0" err="1" smtClean="0"/>
              <a:t>ürünleştirilmesi</a:t>
            </a:r>
            <a:r>
              <a:rPr lang="tr-TR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698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97</TotalTime>
  <Words>469</Words>
  <Application>Microsoft Office PowerPoint</Application>
  <PresentationFormat>Geniş ekran</PresentationFormat>
  <Paragraphs>100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Ana Olay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skelesoglu</dc:creator>
  <cp:lastModifiedBy>skelesoglu</cp:lastModifiedBy>
  <cp:revision>9</cp:revision>
  <dcterms:created xsi:type="dcterms:W3CDTF">2014-11-30T14:51:07Z</dcterms:created>
  <dcterms:modified xsi:type="dcterms:W3CDTF">2014-12-01T10:21:10Z</dcterms:modified>
</cp:coreProperties>
</file>