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488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4. Düzenli ve Planlı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" y="642918"/>
            <a:ext cx="4343405" cy="5715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617" y="2000240"/>
            <a:ext cx="50154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5. Kuralları ve Sınırları Olan Bir </a:t>
            </a:r>
            <a:r>
              <a:rPr lang="tr-TR" b="1" dirty="0" smtClean="0">
                <a:solidFill>
                  <a:srgbClr val="00B0F0"/>
                </a:solidFill>
              </a:rPr>
              <a:t>Alan</a:t>
            </a:r>
          </a:p>
          <a:p>
            <a:r>
              <a:rPr lang="tr-TR" sz="2500" b="1" dirty="0" smtClean="0"/>
              <a:t>Herhangi Bir Zaman İçin Merkezdeki Çocuk Sayısını Sınırlayın.</a:t>
            </a:r>
          </a:p>
          <a:p>
            <a:r>
              <a:rPr lang="tr-TR" sz="2500" b="1" dirty="0" smtClean="0"/>
              <a:t>Sanat Etkinliği Esnasında Önlük Kullanın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46" y="2357430"/>
            <a:ext cx="89751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22" y="428604"/>
            <a:ext cx="4879672" cy="5687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1" y="6215082"/>
            <a:ext cx="3439759" cy="45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Sanat Aletlerini Doğru </a:t>
            </a:r>
            <a:r>
              <a:rPr lang="tr-TR" b="1" dirty="0" smtClean="0"/>
              <a:t>Kullanın</a:t>
            </a:r>
          </a:p>
          <a:p>
            <a:r>
              <a:rPr lang="tr-TR" b="1" dirty="0" smtClean="0"/>
              <a:t>Neye İhtiyacın Varsa Sadece Onu </a:t>
            </a:r>
            <a:r>
              <a:rPr lang="tr-TR" b="1" dirty="0" smtClean="0"/>
              <a:t>Kullan</a:t>
            </a:r>
          </a:p>
          <a:p>
            <a:r>
              <a:rPr lang="tr-TR" b="1" dirty="0" smtClean="0"/>
              <a:t>Sanat Etkinliğinizi </a:t>
            </a:r>
            <a:r>
              <a:rPr lang="tr-TR" b="1" dirty="0" smtClean="0"/>
              <a:t>Tamamlayın</a:t>
            </a:r>
          </a:p>
          <a:p>
            <a:r>
              <a:rPr lang="tr-TR" b="1" dirty="0" smtClean="0"/>
              <a:t>Materyalleri </a:t>
            </a:r>
            <a:r>
              <a:rPr lang="tr-TR" b="1" dirty="0" smtClean="0"/>
              <a:t>Paylaşın</a:t>
            </a:r>
          </a:p>
          <a:p>
            <a:r>
              <a:rPr lang="tr-TR" b="1" dirty="0" smtClean="0"/>
              <a:t>Diğerlerine Saygı </a:t>
            </a:r>
            <a:r>
              <a:rPr lang="tr-TR" b="1" dirty="0" smtClean="0"/>
              <a:t>Gösterin</a:t>
            </a:r>
          </a:p>
          <a:p>
            <a:r>
              <a:rPr lang="tr-TR" b="1" dirty="0" smtClean="0"/>
              <a:t>İşi Bittiğinde Her Şeyi Yerine </a:t>
            </a:r>
            <a:r>
              <a:rPr lang="tr-TR" b="1" dirty="0" smtClean="0"/>
              <a:t>Kaldırın</a:t>
            </a:r>
          </a:p>
          <a:p>
            <a:r>
              <a:rPr lang="tr-TR" b="1" dirty="0" smtClean="0"/>
              <a:t>Bittiğinde Temizleyin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SANAT MERKEZİNİ/PROGRAMINI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DEĞERLENDİRME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876482" cy="49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6989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KUKLALAR VE MASKELER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Kuklalar ve maskeler</a:t>
            </a:r>
            <a:r>
              <a:rPr lang="tr-TR" dirty="0" smtClean="0"/>
              <a:t> birçok gelişimsel sürecin </a:t>
            </a:r>
            <a:r>
              <a:rPr lang="tr-TR" dirty="0" smtClean="0"/>
              <a:t>oluşmasına yardımcı </a:t>
            </a:r>
            <a:r>
              <a:rPr lang="tr-TR" dirty="0" smtClean="0"/>
              <a:t>olurlar.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Kağıt </a:t>
            </a:r>
            <a:r>
              <a:rPr lang="tr-TR" b="1" dirty="0" smtClean="0">
                <a:solidFill>
                  <a:srgbClr val="00B0F0"/>
                </a:solidFill>
              </a:rPr>
              <a:t>Kuklalar</a:t>
            </a:r>
          </a:p>
          <a:p>
            <a:r>
              <a:rPr lang="tr-TR" sz="2500" b="1" i="1" dirty="0" smtClean="0"/>
              <a:t>Kağıt </a:t>
            </a:r>
            <a:r>
              <a:rPr lang="tr-TR" sz="2500" b="1" i="1" dirty="0" smtClean="0"/>
              <a:t>Kuklaları</a:t>
            </a:r>
          </a:p>
          <a:p>
            <a:r>
              <a:rPr lang="tr-TR" sz="2500" b="1" i="1" dirty="0" smtClean="0"/>
              <a:t>Kağıt </a:t>
            </a:r>
            <a:r>
              <a:rPr lang="tr-TR" sz="2500" b="1" i="1" dirty="0" smtClean="0"/>
              <a:t>Çanta </a:t>
            </a:r>
            <a:r>
              <a:rPr lang="tr-TR" sz="2500" b="1" i="1" dirty="0" smtClean="0"/>
              <a:t>Kuklası</a:t>
            </a:r>
          </a:p>
          <a:p>
            <a:r>
              <a:rPr lang="tr-TR" sz="2500" b="1" i="1" dirty="0" smtClean="0"/>
              <a:t>İçi Doldurulmuş Kağıt Torba </a:t>
            </a:r>
            <a:r>
              <a:rPr lang="tr-TR" sz="2500" b="1" i="1" dirty="0" smtClean="0"/>
              <a:t>Kuklası</a:t>
            </a:r>
          </a:p>
          <a:p>
            <a:r>
              <a:rPr lang="tr-TR" sz="2500" b="1" i="1" dirty="0" smtClean="0"/>
              <a:t>Kağıt Tabak </a:t>
            </a:r>
            <a:r>
              <a:rPr lang="tr-TR" sz="2500" b="1" i="1" dirty="0" smtClean="0"/>
              <a:t>Kuklası</a:t>
            </a:r>
          </a:p>
          <a:p>
            <a:r>
              <a:rPr lang="tr-TR" sz="2500" b="1" i="1" dirty="0" smtClean="0"/>
              <a:t>Kağıt Havlu Rulosundan </a:t>
            </a:r>
            <a:r>
              <a:rPr lang="tr-TR" sz="2500" b="1" i="1" dirty="0" smtClean="0"/>
              <a:t>Kukla</a:t>
            </a:r>
          </a:p>
          <a:p>
            <a:r>
              <a:rPr lang="tr-TR" sz="2500" b="1" i="1" dirty="0" smtClean="0"/>
              <a:t>“Benim” Kuklası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Tahta </a:t>
            </a:r>
            <a:r>
              <a:rPr lang="tr-TR" b="1" dirty="0" smtClean="0">
                <a:solidFill>
                  <a:srgbClr val="00B0F0"/>
                </a:solidFill>
              </a:rPr>
              <a:t>Kuklalar</a:t>
            </a:r>
          </a:p>
          <a:p>
            <a:r>
              <a:rPr lang="tr-TR" sz="2800" b="1" i="1" dirty="0" smtClean="0"/>
              <a:t>Tahta Çubuk </a:t>
            </a:r>
            <a:r>
              <a:rPr lang="tr-TR" sz="2800" b="1" i="1" dirty="0" smtClean="0"/>
              <a:t>Kuklası</a:t>
            </a:r>
          </a:p>
          <a:p>
            <a:r>
              <a:rPr lang="tr-TR" sz="2800" b="1" i="1" dirty="0" smtClean="0"/>
              <a:t>Tahta Blok </a:t>
            </a:r>
            <a:r>
              <a:rPr lang="tr-TR" sz="2800" b="1" i="1" dirty="0" smtClean="0"/>
              <a:t>Kuklası</a:t>
            </a:r>
          </a:p>
          <a:p>
            <a:r>
              <a:rPr lang="tr-TR" sz="2800" b="1" i="1" dirty="0" smtClean="0"/>
              <a:t>Tahta Kaşık Kuklası</a:t>
            </a:r>
            <a:endParaRPr lang="tr-T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Kumaş </a:t>
            </a:r>
            <a:r>
              <a:rPr lang="tr-TR" b="1" dirty="0" smtClean="0">
                <a:solidFill>
                  <a:srgbClr val="00B0F0"/>
                </a:solidFill>
              </a:rPr>
              <a:t>Kuklalar</a:t>
            </a:r>
          </a:p>
          <a:p>
            <a:r>
              <a:rPr lang="tr-TR" sz="2500" b="1" i="1" dirty="0" smtClean="0"/>
              <a:t>Çorap </a:t>
            </a:r>
            <a:r>
              <a:rPr lang="tr-TR" sz="2500" b="1" i="1" dirty="0" smtClean="0"/>
              <a:t>Kuklası</a:t>
            </a:r>
          </a:p>
          <a:p>
            <a:r>
              <a:rPr lang="tr-TR" sz="2500" b="1" i="1" dirty="0" smtClean="0"/>
              <a:t>Eldiven Kuklası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83458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Kutu </a:t>
            </a:r>
            <a:r>
              <a:rPr lang="tr-TR" b="1" dirty="0" smtClean="0">
                <a:solidFill>
                  <a:srgbClr val="00B0F0"/>
                </a:solidFill>
              </a:rPr>
              <a:t>Kuklalar</a:t>
            </a:r>
          </a:p>
          <a:p>
            <a:r>
              <a:rPr lang="tr-TR" sz="2500" b="1" i="1" dirty="0" smtClean="0"/>
              <a:t>Plastik - Köpük Bardaktan </a:t>
            </a:r>
            <a:r>
              <a:rPr lang="tr-TR" sz="2500" b="1" i="1" dirty="0" smtClean="0"/>
              <a:t>Kukla</a:t>
            </a:r>
          </a:p>
          <a:p>
            <a:r>
              <a:rPr lang="tr-TR" sz="2500" b="1" i="1" dirty="0" smtClean="0"/>
              <a:t>Küçük Plastik Kutudan </a:t>
            </a:r>
            <a:r>
              <a:rPr lang="tr-TR" sz="2500" b="1" i="1" dirty="0" smtClean="0"/>
              <a:t>Kukla	</a:t>
            </a:r>
          </a:p>
          <a:p>
            <a:r>
              <a:rPr lang="tr-TR" sz="2500" b="1" i="1" dirty="0" smtClean="0"/>
              <a:t>Küçük Karton Kutudan </a:t>
            </a:r>
            <a:r>
              <a:rPr lang="tr-TR" sz="2500" b="1" i="1" dirty="0" smtClean="0"/>
              <a:t>Kukla</a:t>
            </a:r>
          </a:p>
          <a:p>
            <a:r>
              <a:rPr lang="tr-TR" sz="2500" b="1" i="1" dirty="0" smtClean="0"/>
              <a:t>Ceket Askısından Kukla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4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Sanat Deneyimleri Sağlamak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142984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13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Sanat Merkezi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000792" cy="464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Kukla </a:t>
            </a:r>
            <a:r>
              <a:rPr lang="tr-TR" b="1" dirty="0" smtClean="0">
                <a:solidFill>
                  <a:srgbClr val="00B0F0"/>
                </a:solidFill>
              </a:rPr>
              <a:t>Sahneler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Maskeler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60906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Başa Geçirilen </a:t>
            </a:r>
            <a:r>
              <a:rPr lang="tr-TR" b="1" dirty="0" smtClean="0">
                <a:solidFill>
                  <a:srgbClr val="00B0F0"/>
                </a:solidFill>
              </a:rPr>
              <a:t>Maskeler</a:t>
            </a:r>
          </a:p>
          <a:p>
            <a:r>
              <a:rPr lang="tr-TR" sz="2800" b="1" i="1" dirty="0" smtClean="0"/>
              <a:t>Market Çantasından </a:t>
            </a:r>
            <a:r>
              <a:rPr lang="tr-TR" sz="2800" b="1" i="1" dirty="0" smtClean="0"/>
              <a:t>Maske</a:t>
            </a:r>
          </a:p>
          <a:p>
            <a:r>
              <a:rPr lang="tr-TR" sz="2800" b="1" i="1" dirty="0" smtClean="0"/>
              <a:t>Karton Kutudan Maske</a:t>
            </a:r>
            <a:endParaRPr lang="tr-T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Yüz </a:t>
            </a:r>
            <a:r>
              <a:rPr lang="tr-TR" b="1" dirty="0" smtClean="0">
                <a:solidFill>
                  <a:srgbClr val="00B0F0"/>
                </a:solidFill>
              </a:rPr>
              <a:t>Maskeleri</a:t>
            </a:r>
          </a:p>
          <a:p>
            <a:r>
              <a:rPr lang="tr-TR" sz="2500" b="1" i="1" dirty="0" smtClean="0"/>
              <a:t>Pasta Tabağından </a:t>
            </a:r>
            <a:r>
              <a:rPr lang="tr-TR" sz="2500" b="1" i="1" dirty="0" smtClean="0"/>
              <a:t>Maske</a:t>
            </a:r>
          </a:p>
          <a:p>
            <a:r>
              <a:rPr lang="tr-TR" sz="2500" b="1" i="1" dirty="0" smtClean="0"/>
              <a:t>Kağıt Hamurundan Maske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bölümde öğrenme merkezi formatı içerisinde </a:t>
            </a:r>
            <a:r>
              <a:rPr lang="tr-TR" dirty="0" smtClean="0"/>
              <a:t>bir sanat </a:t>
            </a:r>
            <a:r>
              <a:rPr lang="tr-TR" dirty="0" smtClean="0"/>
              <a:t>programının düzenlenmesine odaklanılmıştır.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4" y="2643182"/>
            <a:ext cx="90718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667805" cy="23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4134856" cy="24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67"/>
            <a:ext cx="6500858" cy="615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GİRİŞ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Swann</a:t>
            </a:r>
            <a:r>
              <a:rPr lang="tr-TR" dirty="0" smtClean="0"/>
              <a:t> (2009) çocukların sevimli sosyal </a:t>
            </a:r>
            <a:r>
              <a:rPr lang="tr-TR" dirty="0" smtClean="0"/>
              <a:t>etkileşim ve </a:t>
            </a:r>
            <a:r>
              <a:rPr lang="tr-TR" dirty="0" smtClean="0"/>
              <a:t>ilham verici etkinlikler yapmasını sağlayan </a:t>
            </a:r>
            <a:r>
              <a:rPr lang="tr-TR" dirty="0" smtClean="0"/>
              <a:t>öğrenme merkezlerinden </a:t>
            </a:r>
            <a:r>
              <a:rPr lang="tr-TR" dirty="0" smtClean="0"/>
              <a:t>hoşlandıklarına inanmaktadır. </a:t>
            </a:r>
            <a:r>
              <a:rPr lang="tr-TR" dirty="0" smtClean="0"/>
              <a:t>Sanat merkezleri</a:t>
            </a:r>
            <a:r>
              <a:rPr lang="tr-TR" dirty="0" smtClean="0"/>
              <a:t>, bağımsız ve yaratıcı ifadeyi </a:t>
            </a:r>
            <a:r>
              <a:rPr lang="tr-TR" dirty="0" smtClean="0"/>
              <a:t>cesaretlendirmek gibi </a:t>
            </a:r>
            <a:r>
              <a:rPr lang="tr-TR" dirty="0" smtClean="0"/>
              <a:t>olanaklar sağlar. Sanat merkezleri, uygun alan</a:t>
            </a:r>
            <a:r>
              <a:rPr lang="tr-TR" dirty="0" smtClean="0"/>
              <a:t>, kaynaklar </a:t>
            </a:r>
            <a:r>
              <a:rPr lang="tr-TR" dirty="0" smtClean="0"/>
              <a:t>ve öğretmenin bireysel tarzına bağlı </a:t>
            </a:r>
            <a:r>
              <a:rPr lang="tr-TR" dirty="0" smtClean="0"/>
              <a:t>olarak değişkenlik </a:t>
            </a:r>
            <a:r>
              <a:rPr lang="tr-TR" dirty="0" smtClean="0"/>
              <a:t>gösterir.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SANAT MERKEZİ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Sanat merkezi</a:t>
            </a:r>
            <a:r>
              <a:rPr lang="tr-TR" dirty="0" smtClean="0"/>
              <a:t> çocukların sanatla uğraşmaya </a:t>
            </a:r>
            <a:r>
              <a:rPr lang="tr-TR" dirty="0" smtClean="0"/>
              <a:t>gittikleri bir </a:t>
            </a:r>
            <a:r>
              <a:rPr lang="tr-TR" dirty="0" smtClean="0"/>
              <a:t>alandır.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b="1" dirty="0" smtClean="0">
                <a:solidFill>
                  <a:srgbClr val="00B0F0"/>
                </a:solidFill>
              </a:rPr>
              <a:t>Bir </a:t>
            </a:r>
            <a:r>
              <a:rPr lang="tr-TR" b="1" dirty="0" smtClean="0">
                <a:solidFill>
                  <a:srgbClr val="00B0F0"/>
                </a:solidFill>
              </a:rPr>
              <a:t>Sanatçı </a:t>
            </a:r>
            <a:r>
              <a:rPr lang="tr-TR" b="1" dirty="0" smtClean="0">
                <a:solidFill>
                  <a:srgbClr val="00B0F0"/>
                </a:solidFill>
              </a:rPr>
              <a:t>Atölyesi</a:t>
            </a:r>
          </a:p>
          <a:p>
            <a:pPr marL="514350" indent="-514350"/>
            <a:r>
              <a:rPr lang="tr-TR" sz="2500" b="1" i="1" dirty="0" smtClean="0"/>
              <a:t>Reçete Olarak Değil, Öneri Olarak Sanat </a:t>
            </a:r>
            <a:r>
              <a:rPr lang="tr-TR" sz="2500" b="1" i="1" dirty="0" smtClean="0"/>
              <a:t>Etkinlikleri</a:t>
            </a:r>
          </a:p>
          <a:p>
            <a:pPr marL="514350" indent="-514350"/>
            <a:r>
              <a:rPr lang="tr-TR" sz="2500" b="1" i="1" dirty="0" smtClean="0"/>
              <a:t>Malzemeleri </a:t>
            </a:r>
            <a:r>
              <a:rPr lang="tr-TR" sz="2500" b="1" i="1" dirty="0" smtClean="0"/>
              <a:t>Karıştırma</a:t>
            </a:r>
          </a:p>
          <a:p>
            <a:pPr marL="514350" indent="-514350"/>
            <a:r>
              <a:rPr lang="tr-TR" sz="2500" b="1" i="1" dirty="0" smtClean="0"/>
              <a:t>Aracı, Metodu ve Malzemeyi </a:t>
            </a:r>
            <a:r>
              <a:rPr lang="tr-TR" sz="2500" b="1" i="1" dirty="0" smtClean="0"/>
              <a:t>Çeşitlendirmek</a:t>
            </a:r>
          </a:p>
          <a:p>
            <a:r>
              <a:rPr lang="tr-TR" sz="2500" b="1" i="1" dirty="0" smtClean="0"/>
              <a:t>İki </a:t>
            </a:r>
            <a:r>
              <a:rPr lang="tr-TR" sz="2500" b="1" i="1" dirty="0" smtClean="0"/>
              <a:t>Boyutlu ve Üç Boyutlu Sanat </a:t>
            </a:r>
            <a:r>
              <a:rPr lang="tr-TR" sz="2500" b="1" i="1" dirty="0" smtClean="0"/>
              <a:t>Malzemelerini Birleştirme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5000660" cy="37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2. Rahatlıkla Bulma ve Kolay </a:t>
            </a:r>
            <a:r>
              <a:rPr lang="tr-TR" b="1" dirty="0" smtClean="0">
                <a:solidFill>
                  <a:srgbClr val="00B0F0"/>
                </a:solidFill>
              </a:rPr>
              <a:t>Erişilebilme</a:t>
            </a:r>
          </a:p>
          <a:p>
            <a:pPr>
              <a:buNone/>
            </a:pPr>
            <a:r>
              <a:rPr lang="tr-TR" b="1" dirty="0" smtClean="0">
                <a:solidFill>
                  <a:srgbClr val="00B0F0"/>
                </a:solidFill>
              </a:rPr>
              <a:t>3. Gelişime Uygun </a:t>
            </a:r>
            <a:r>
              <a:rPr lang="tr-TR" b="1" dirty="0" smtClean="0">
                <a:solidFill>
                  <a:srgbClr val="00B0F0"/>
                </a:solidFill>
              </a:rPr>
              <a:t>Materyallerle Düzenlenme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67" y="1343041"/>
            <a:ext cx="3816353" cy="50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594" y="1735145"/>
            <a:ext cx="4580538" cy="36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Kâğıtlar</a:t>
            </a:r>
          </a:p>
          <a:p>
            <a:r>
              <a:rPr lang="tr-TR" b="1" i="1" dirty="0" smtClean="0"/>
              <a:t>Aletler ve </a:t>
            </a:r>
            <a:r>
              <a:rPr lang="tr-TR" b="1" i="1" dirty="0" smtClean="0"/>
              <a:t>Aksesuarlar</a:t>
            </a:r>
          </a:p>
          <a:p>
            <a:r>
              <a:rPr lang="tr-TR" b="1" i="1" dirty="0" smtClean="0"/>
              <a:t>Sanat Merkezinizde Kültüre </a:t>
            </a:r>
            <a:r>
              <a:rPr lang="tr-TR" b="1" i="1" dirty="0" smtClean="0"/>
              <a:t>Duyarlı Materyaller </a:t>
            </a:r>
            <a:r>
              <a:rPr lang="tr-TR" b="1" i="1" dirty="0" smtClean="0"/>
              <a:t>Bulundurun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265</Words>
  <PresentationFormat>Ekran Gösterisi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ÜNİTE 4 Sanat Deneyimleri Sağlamak</vt:lpstr>
      <vt:lpstr>Slayt 3</vt:lpstr>
      <vt:lpstr>Slayt 4</vt:lpstr>
      <vt:lpstr>GİRİŞ</vt:lpstr>
      <vt:lpstr>SANAT MERKEZİ</vt:lpstr>
      <vt:lpstr>Slayt 7</vt:lpstr>
      <vt:lpstr>Slayt 8</vt:lpstr>
      <vt:lpstr>Slayt 9</vt:lpstr>
      <vt:lpstr>Slayt 10</vt:lpstr>
      <vt:lpstr>Slayt 11</vt:lpstr>
      <vt:lpstr>Slayt 12</vt:lpstr>
      <vt:lpstr>Slayt 13</vt:lpstr>
      <vt:lpstr>SANAT MERKEZİNİ/PROGRAMINI DEĞERLENDİRME</vt:lpstr>
      <vt:lpstr>KUKLALAR VE MASKELER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ÖZET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22</cp:revision>
  <dcterms:created xsi:type="dcterms:W3CDTF">2015-05-27T06:02:16Z</dcterms:created>
  <dcterms:modified xsi:type="dcterms:W3CDTF">2015-05-28T06:59:39Z</dcterms:modified>
</cp:coreProperties>
</file>