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311" r:id="rId6"/>
    <p:sldId id="312" r:id="rId7"/>
    <p:sldId id="30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Cihazlar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Bölüm Cihazlar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Cihazları kullanarak herhangi bir dosyaya bir bilgi yazdırabiliriz yada herhangi bir dosyadan bir bilgi alabiliriz. </a:t>
            </a:r>
            <a:r>
              <a:rPr lang="tr-TR" dirty="0" err="1"/>
              <a:t>Rich</a:t>
            </a:r>
            <a:r>
              <a:rPr lang="tr-TR" dirty="0"/>
              <a:t> </a:t>
            </a:r>
            <a:r>
              <a:rPr lang="tr-TR" dirty="0" err="1"/>
              <a:t>desk</a:t>
            </a:r>
            <a:r>
              <a:rPr lang="tr-TR" dirty="0"/>
              <a:t> file, ASCII file olarak SQL Data </a:t>
            </a:r>
            <a:r>
              <a:rPr lang="tr-TR" dirty="0" err="1"/>
              <a:t>base</a:t>
            </a:r>
            <a:r>
              <a:rPr lang="tr-TR" dirty="0"/>
              <a:t>’ e bilgi aktarabiliriz, printera bir çıkış gönderebiliriz yada SQL data </a:t>
            </a:r>
            <a:r>
              <a:rPr lang="tr-TR" dirty="0" err="1"/>
              <a:t>base</a:t>
            </a:r>
            <a:r>
              <a:rPr lang="tr-TR" dirty="0"/>
              <a:t> den, D </a:t>
            </a:r>
            <a:r>
              <a:rPr lang="tr-TR" dirty="0" err="1"/>
              <a:t>base</a:t>
            </a:r>
            <a:r>
              <a:rPr lang="tr-TR" dirty="0"/>
              <a:t> file dan, ASCII file dan bilgi okuyabiliriz. </a:t>
            </a:r>
          </a:p>
          <a:p>
            <a:r>
              <a:rPr lang="tr-TR" dirty="0" err="1"/>
              <a:t>Citect</a:t>
            </a:r>
            <a:r>
              <a:rPr lang="tr-TR" dirty="0"/>
              <a:t> </a:t>
            </a:r>
            <a:r>
              <a:rPr lang="tr-TR" dirty="0" err="1"/>
              <a:t>Explorer’da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içinde </a:t>
            </a:r>
            <a:r>
              <a:rPr lang="tr-TR" dirty="0" err="1"/>
              <a:t>Devices</a:t>
            </a:r>
            <a:r>
              <a:rPr lang="tr-TR" dirty="0"/>
              <a:t> çift tıklanır. Editör penceresine gönderdi. (Kitap 9-8 sayfada bir </a:t>
            </a:r>
            <a:r>
              <a:rPr lang="tr-TR" dirty="0" err="1"/>
              <a:t>device</a:t>
            </a:r>
            <a:r>
              <a:rPr lang="tr-TR" dirty="0"/>
              <a:t> nasıl tanımlanır anlatılmıştır) 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Bölüm Cihazlar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Name--&gt;</a:t>
            </a:r>
            <a:r>
              <a:rPr lang="tr-TR" dirty="0" err="1"/>
              <a:t>CommandLog</a:t>
            </a:r>
            <a:endParaRPr lang="tr-TR" dirty="0"/>
          </a:p>
          <a:p>
            <a:r>
              <a:rPr lang="tr-TR" dirty="0"/>
              <a:t>Format--&gt; {Date,10} (Dosyaya hangi formatta yazsın) (</a:t>
            </a:r>
            <a:r>
              <a:rPr lang="tr-TR" dirty="0" err="1"/>
              <a:t>Date</a:t>
            </a:r>
            <a:r>
              <a:rPr lang="tr-TR" dirty="0"/>
              <a:t>, </a:t>
            </a:r>
            <a:r>
              <a:rPr lang="tr-TR" dirty="0" err="1"/>
              <a:t>Cicode</a:t>
            </a:r>
            <a:r>
              <a:rPr lang="tr-TR" dirty="0"/>
              <a:t> da tanımlanmış hazır bir değişkendir. Tarih anlamındadır. 10 karakter ile tarihi yazsın. Devamında bir boşluk {Time,5} bir boşluk {Msg_Log,32} --&gt;Yazdığım açıklamayı bu dosyanın içerisine yazacak.</a:t>
            </a:r>
          </a:p>
          <a:p>
            <a:r>
              <a:rPr lang="tr-TR" dirty="0"/>
              <a:t>File Name--&gt;[DATA]:com_Log.txt (Data dosyasının altına com_Log.txt isimli bir dosya oluşturacak. Seçilen objenin </a:t>
            </a:r>
            <a:r>
              <a:rPr lang="tr-TR" dirty="0" err="1"/>
              <a:t>log</a:t>
            </a:r>
            <a:r>
              <a:rPr lang="tr-TR" dirty="0"/>
              <a:t> bilgilerini yazacak. </a:t>
            </a:r>
          </a:p>
        </p:txBody>
      </p:sp>
    </p:spTree>
    <p:extLst>
      <p:ext uri="{BB962C8B-B14F-4D97-AF65-F5344CB8AC3E}">
        <p14:creationId xmlns:p14="http://schemas.microsoft.com/office/powerpoint/2010/main" val="54552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Bölüm Cihazlar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Type</a:t>
            </a:r>
            <a:r>
              <a:rPr lang="tr-TR" dirty="0"/>
              <a:t>--&gt;ASCII_DEV (eğer dosya uzantısı </a:t>
            </a:r>
            <a:r>
              <a:rPr lang="tr-TR" dirty="0" err="1"/>
              <a:t>xls</a:t>
            </a:r>
            <a:r>
              <a:rPr lang="tr-TR" dirty="0"/>
              <a:t> olsaydı </a:t>
            </a:r>
            <a:r>
              <a:rPr lang="tr-TR" dirty="0" err="1"/>
              <a:t>type</a:t>
            </a:r>
            <a:r>
              <a:rPr lang="tr-TR" dirty="0"/>
              <a:t> </a:t>
            </a:r>
            <a:r>
              <a:rPr lang="tr-TR" dirty="0" err="1"/>
              <a:t>dBase_Dev</a:t>
            </a:r>
            <a:r>
              <a:rPr lang="tr-TR" dirty="0"/>
              <a:t> olmalıydı.)</a:t>
            </a:r>
          </a:p>
          <a:p>
            <a:r>
              <a:rPr lang="tr-TR" dirty="0" err="1"/>
              <a:t>Nofiles</a:t>
            </a:r>
            <a:r>
              <a:rPr lang="tr-TR" dirty="0"/>
              <a:t>--&gt; -1 (Bir tane dosya oluştur ve tüm bilgileri bu dosyaya yaz anlamına gelir.)</a:t>
            </a:r>
          </a:p>
          <a:p>
            <a:r>
              <a:rPr lang="tr-TR" dirty="0"/>
              <a:t>10 olsaydı--&gt; Time ve </a:t>
            </a:r>
            <a:r>
              <a:rPr lang="tr-TR" dirty="0" err="1"/>
              <a:t>Period</a:t>
            </a:r>
            <a:r>
              <a:rPr lang="tr-TR" dirty="0"/>
              <a:t> seçilecekti. Time--&gt;00:00:00 </a:t>
            </a:r>
            <a:r>
              <a:rPr lang="tr-TR" dirty="0" err="1"/>
              <a:t>Period</a:t>
            </a:r>
            <a:r>
              <a:rPr lang="tr-TR" dirty="0"/>
              <a:t>--&gt;24:00:00 seçilseydi--&gt; </a:t>
            </a:r>
            <a:r>
              <a:rPr lang="tr-TR" dirty="0" err="1"/>
              <a:t>Runtime’a</a:t>
            </a:r>
            <a:r>
              <a:rPr lang="tr-TR" dirty="0"/>
              <a:t> geçer geçmez kayıt al 24 saatte bir yeni dosya oluştur. 10 gün sonra üzerine yazmaya başlayacak. 11. Dosya 1. Dosyanın üzerine yazacak.</a:t>
            </a:r>
          </a:p>
          <a:p>
            <a:r>
              <a:rPr lang="tr-TR" dirty="0" err="1"/>
              <a:t>Add</a:t>
            </a:r>
            <a:r>
              <a:rPr lang="tr-TR" dirty="0"/>
              <a:t> diyoruz. </a:t>
            </a:r>
          </a:p>
        </p:txBody>
      </p:sp>
    </p:spTree>
    <p:extLst>
      <p:ext uri="{BB962C8B-B14F-4D97-AF65-F5344CB8AC3E}">
        <p14:creationId xmlns:p14="http://schemas.microsoft.com/office/powerpoint/2010/main" val="202421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Bölüm Cihazlar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File DATA </a:t>
            </a:r>
            <a:r>
              <a:rPr lang="tr-TR" dirty="0" err="1"/>
              <a:t>nın</a:t>
            </a:r>
            <a:r>
              <a:rPr lang="tr-TR" dirty="0"/>
              <a:t> neresi olduğunu nereden biliyor?--&gt; Tools--&gt;</a:t>
            </a:r>
            <a:r>
              <a:rPr lang="tr-TR" dirty="0" err="1"/>
              <a:t>ComputerSetUpEditor</a:t>
            </a:r>
            <a:r>
              <a:rPr lang="tr-TR" dirty="0"/>
              <a:t>--&gt;</a:t>
            </a:r>
            <a:r>
              <a:rPr lang="tr-TR" dirty="0" err="1"/>
              <a:t>CtEdit</a:t>
            </a:r>
            <a:r>
              <a:rPr lang="tr-TR" dirty="0"/>
              <a:t> de Data=C:\SchneiderApplications\VijeoCitect\Data (Datanın neresi olduğunu otomatik olarak biliyor.)</a:t>
            </a:r>
          </a:p>
          <a:p>
            <a:r>
              <a:rPr lang="tr-TR" dirty="0"/>
              <a:t>Data içerisine değil de başka yere kaydetmek istiyorsak File Name’de C:\ şeklinde yolu tarif etmeliyiz. Device penceresini kapatıyoruz. </a:t>
            </a:r>
          </a:p>
          <a:p>
            <a:r>
              <a:rPr lang="tr-TR" dirty="0"/>
              <a:t>Grafik sayfasına gidip </a:t>
            </a:r>
            <a:r>
              <a:rPr lang="tr-TR" dirty="0" err="1"/>
              <a:t>Cool</a:t>
            </a:r>
            <a:r>
              <a:rPr lang="tr-TR" dirty="0"/>
              <a:t> vanasını çift tıklıyoruz. Access--&gt;</a:t>
            </a:r>
            <a:r>
              <a:rPr lang="tr-TR" dirty="0" err="1"/>
              <a:t>Log</a:t>
            </a:r>
            <a:r>
              <a:rPr lang="tr-TR" dirty="0"/>
              <a:t> Device--&gt;</a:t>
            </a:r>
            <a:r>
              <a:rPr lang="tr-TR" dirty="0" err="1"/>
              <a:t>CommandLog</a:t>
            </a:r>
            <a:r>
              <a:rPr lang="tr-TR" dirty="0"/>
              <a:t>, </a:t>
            </a:r>
            <a:r>
              <a:rPr lang="tr-TR" dirty="0" err="1"/>
              <a:t>Input</a:t>
            </a:r>
            <a:r>
              <a:rPr lang="tr-TR" dirty="0"/>
              <a:t>--&gt;Dikeyde </a:t>
            </a:r>
            <a:r>
              <a:rPr lang="tr-TR" dirty="0" err="1"/>
              <a:t>keyboard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--&gt;</a:t>
            </a:r>
            <a:r>
              <a:rPr lang="tr-TR" dirty="0" err="1"/>
              <a:t>Log</a:t>
            </a:r>
            <a:r>
              <a:rPr lang="tr-TR" dirty="0"/>
              <a:t> </a:t>
            </a:r>
            <a:r>
              <a:rPr lang="tr-TR" dirty="0" err="1"/>
              <a:t>message</a:t>
            </a:r>
            <a:r>
              <a:rPr lang="tr-TR" dirty="0"/>
              <a:t>--&gt;Soğutma vanası açık veya kapalı. Ok. </a:t>
            </a:r>
            <a:r>
              <a:rPr lang="tr-TR" dirty="0" err="1"/>
              <a:t>Save</a:t>
            </a:r>
            <a:r>
              <a:rPr lang="tr-TR" dirty="0"/>
              <a:t>. Pack edip </a:t>
            </a:r>
            <a:r>
              <a:rPr lang="tr-TR" dirty="0" err="1"/>
              <a:t>Compile</a:t>
            </a:r>
            <a:r>
              <a:rPr lang="tr-TR" dirty="0"/>
              <a:t> ediyoruz. Bazen yaptığımız değişiklikleri sildiğimiz zaman Pack etmemiz iyi olur. Runtime a geçiyoruz. </a:t>
            </a:r>
            <a:r>
              <a:rPr lang="tr-TR" dirty="0" err="1"/>
              <a:t>Cool</a:t>
            </a:r>
            <a:r>
              <a:rPr lang="tr-TR" dirty="0"/>
              <a:t> vanasını F5 tuşu ile açıp kapayabiliyordum.4 kez basalım. </a:t>
            </a:r>
          </a:p>
        </p:txBody>
      </p:sp>
    </p:spTree>
    <p:extLst>
      <p:ext uri="{BB962C8B-B14F-4D97-AF65-F5344CB8AC3E}">
        <p14:creationId xmlns:p14="http://schemas.microsoft.com/office/powerpoint/2010/main" val="2558249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Bölüm Cihazlar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C:\Schneider Application\</a:t>
            </a:r>
            <a:r>
              <a:rPr lang="tr-TR" dirty="0" err="1"/>
              <a:t>VijeoCitect</a:t>
            </a:r>
            <a:r>
              <a:rPr lang="tr-TR" dirty="0"/>
              <a:t>\Data--&gt;Oluşturduğumuz Com_log.txt dosyasını açıyoruz. Bu dosyanın içinde yazdığımız </a:t>
            </a:r>
            <a:r>
              <a:rPr lang="tr-TR" dirty="0" err="1"/>
              <a:t>log</a:t>
            </a:r>
            <a:r>
              <a:rPr lang="tr-TR" dirty="0"/>
              <a:t> mesajını görebiliriz.</a:t>
            </a:r>
          </a:p>
        </p:txBody>
      </p:sp>
    </p:spTree>
    <p:extLst>
      <p:ext uri="{BB962C8B-B14F-4D97-AF65-F5344CB8AC3E}">
        <p14:creationId xmlns:p14="http://schemas.microsoft.com/office/powerpoint/2010/main" val="222130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2572</TotalTime>
  <Words>398</Words>
  <Application>Microsoft Office PowerPoint</Application>
  <PresentationFormat>Geniş ekran</PresentationFormat>
  <Paragraphs>23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Calibri</vt:lpstr>
      <vt:lpstr>Times New Roman</vt:lpstr>
      <vt:lpstr>temaacik</vt:lpstr>
      <vt:lpstr>Cihazlar</vt:lpstr>
      <vt:lpstr>8. Bölüm Cihazlar</vt:lpstr>
      <vt:lpstr>8. Bölüm Cihazlar</vt:lpstr>
      <vt:lpstr>8. Bölüm Cihazlar</vt:lpstr>
      <vt:lpstr>8. Bölüm Cihazlar</vt:lpstr>
      <vt:lpstr>8. Bölüm Cihazlar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133</cp:revision>
  <dcterms:created xsi:type="dcterms:W3CDTF">2017-11-13T19:25:20Z</dcterms:created>
  <dcterms:modified xsi:type="dcterms:W3CDTF">2020-01-23T13:08:00Z</dcterms:modified>
</cp:coreProperties>
</file>