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8" r:id="rId3"/>
    <p:sldId id="289" r:id="rId4"/>
    <p:sldId id="290" r:id="rId5"/>
    <p:sldId id="291" r:id="rId6"/>
    <p:sldId id="292" r:id="rId7"/>
    <p:sldId id="287"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1676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419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191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434609"/>
            <a:ext cx="3749040" cy="1709928"/>
          </a:xfrm>
        </p:spPr>
        <p:txBody>
          <a:bodyPr vert="horz" lIns="91440" tIns="45720" rIns="91440" bIns="45720" rtlCol="0" anchor="b">
            <a:noAutofit/>
          </a:bodyPr>
          <a:lstStyle>
            <a:lvl1pPr algn="ctr" defTabSz="914400" rtl="0" eaLnBrk="1" latinLnBrk="0" hangingPunct="1">
              <a:spcBef>
                <a:spcPct val="0"/>
              </a:spcBef>
              <a:buNone/>
              <a:defRPr sz="36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94360" y="2551176"/>
            <a:ext cx="3749040" cy="3145536"/>
          </a:xfrm>
        </p:spPr>
        <p:txBody>
          <a:bodyPr vert="horz" lIns="91440" tIns="45720" rIns="91440" bIns="45720" rtlCol="0">
            <a:normAutofit/>
          </a:bodyPr>
          <a:lstStyle>
            <a:lvl1pPr marL="0" indent="0">
              <a:spcAft>
                <a:spcPts val="10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pic>
        <p:nvPicPr>
          <p:cNvPr id="11" name="Picture 10" descr="parAvion.png"/>
          <p:cNvPicPr>
            <a:picLocks noChangeAspect="1"/>
          </p:cNvPicPr>
          <p:nvPr/>
        </p:nvPicPr>
        <p:blipFill>
          <a:blip r:embed="rId3"/>
          <a:stretch>
            <a:fillRect/>
          </a:stretch>
        </p:blipFill>
        <p:spPr>
          <a:xfrm rot="308222">
            <a:off x="6798020" y="538594"/>
            <a:ext cx="1808485" cy="516710"/>
          </a:xfrm>
          <a:prstGeom prst="rect">
            <a:avLst/>
          </a:prstGeom>
        </p:spPr>
      </p:pic>
      <p:sp>
        <p:nvSpPr>
          <p:cNvPr id="3" name="Picture Placeholder 2"/>
          <p:cNvSpPr>
            <a:spLocks noGrp="1"/>
          </p:cNvSpPr>
          <p:nvPr>
            <p:ph type="pic" idx="1"/>
          </p:nvPr>
        </p:nvSpPr>
        <p:spPr>
          <a:xfrm rot="150174">
            <a:off x="4827538" y="836203"/>
            <a:ext cx="3657600" cy="4937760"/>
          </a:xfrm>
          <a:solidFill>
            <a:srgbClr val="FFFFFF">
              <a:shade val="85000"/>
            </a:srgbClr>
          </a:solidFill>
          <a:ln w="31750" cap="sq">
            <a:solidFill>
              <a:srgbClr val="FDFDFD"/>
            </a:solidFill>
            <a:miter lim="800000"/>
          </a:ln>
          <a:effectLst>
            <a:outerShdw blurRad="88900" dist="44450" dir="756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3"/>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sp>
        <p:nvSpPr>
          <p:cNvPr id="3" name="Picture Placeholder 2"/>
          <p:cNvSpPr>
            <a:spLocks noGrp="1"/>
          </p:cNvSpPr>
          <p:nvPr>
            <p:ph type="pic" idx="1"/>
          </p:nvPr>
        </p:nvSpPr>
        <p:spPr>
          <a:xfrm rot="21355093">
            <a:off x="2359666" y="458370"/>
            <a:ext cx="4424669" cy="3079124"/>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2 Pictures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pic>
        <p:nvPicPr>
          <p:cNvPr id="11" name="Picture 10" descr="parAvion.png"/>
          <p:cNvPicPr>
            <a:picLocks noChangeAspect="1"/>
          </p:cNvPicPr>
          <p:nvPr/>
        </p:nvPicPr>
        <p:blipFill>
          <a:blip r:embed="rId3"/>
          <a:stretch>
            <a:fillRect/>
          </a:stretch>
        </p:blipFill>
        <p:spPr>
          <a:xfrm rot="308222">
            <a:off x="6835967" y="278688"/>
            <a:ext cx="1695954" cy="484558"/>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4"/>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pic>
        <p:nvPicPr>
          <p:cNvPr id="13" name="Picture 12" descr="parAvion.png"/>
          <p:cNvPicPr>
            <a:picLocks noChangeAspect="1"/>
          </p:cNvPicPr>
          <p:nvPr/>
        </p:nvPicPr>
        <p:blipFill>
          <a:blip r:embed="rId3"/>
          <a:stretch>
            <a:fillRect/>
          </a:stretch>
        </p:blipFill>
        <p:spPr>
          <a:xfrm rot="20785255">
            <a:off x="2866028" y="3182426"/>
            <a:ext cx="1695954" cy="484558"/>
          </a:xfrm>
          <a:prstGeom prst="rect">
            <a:avLst/>
          </a:prstGeom>
        </p:spPr>
      </p:pic>
      <p:sp>
        <p:nvSpPr>
          <p:cNvPr id="10" name="Picture Placeholder 2"/>
          <p:cNvSpPr>
            <a:spLocks noGrp="1"/>
          </p:cNvSpPr>
          <p:nvPr>
            <p:ph type="pic" idx="13"/>
          </p:nvPr>
        </p:nvSpPr>
        <p:spPr>
          <a:xfrm rot="150321">
            <a:off x="4329929" y="546774"/>
            <a:ext cx="4163077" cy="2961146"/>
          </a:xfrm>
          <a:solidFill>
            <a:srgbClr val="FFFFFF">
              <a:shade val="85000"/>
            </a:srgbClr>
          </a:solidFill>
          <a:ln w="31750" cap="sq">
            <a:solidFill>
              <a:srgbClr val="FDFDFD"/>
            </a:solidFill>
            <a:miter lim="800000"/>
          </a:ln>
          <a:effectLst>
            <a:outerShdw blurRad="88900" dist="317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380673">
            <a:off x="699762" y="451178"/>
            <a:ext cx="4163077" cy="2961146"/>
          </a:xfrm>
          <a:solidFill>
            <a:srgbClr val="FFFFFF">
              <a:shade val="85000"/>
            </a:srgbClr>
          </a:solidFill>
          <a:ln w="31750" cap="sq">
            <a:solidFill>
              <a:srgbClr val="FDFDFD"/>
            </a:solidFill>
            <a:miter lim="800000"/>
          </a:ln>
          <a:effectLst>
            <a:outerShdw blurRad="88900" dist="44450" dir="900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3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4983480" y="4800600"/>
            <a:ext cx="3246120" cy="1188720"/>
          </a:xfrm>
        </p:spPr>
        <p:txBody>
          <a:bodyPr vert="horz" lIns="91440" tIns="45720" rIns="91440" bIns="45720" rtlCol="0" anchor="t" anchorCtr="0">
            <a:normAutofit/>
          </a:bodyPr>
          <a:lstStyle>
            <a:lvl1pPr marL="0" indent="0" algn="ctr">
              <a:spcAft>
                <a:spcPts val="300"/>
              </a:spcAft>
              <a:buNone/>
              <a:defRPr sz="20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sp>
        <p:nvSpPr>
          <p:cNvPr id="10" name="Picture Placeholder 2"/>
          <p:cNvSpPr>
            <a:spLocks noGrp="1"/>
          </p:cNvSpPr>
          <p:nvPr>
            <p:ph type="pic" idx="13"/>
          </p:nvPr>
        </p:nvSpPr>
        <p:spPr>
          <a:xfrm rot="253865">
            <a:off x="4415567" y="369110"/>
            <a:ext cx="3794703" cy="2729767"/>
          </a:xfrm>
          <a:solidFill>
            <a:srgbClr val="FFFFFF">
              <a:shade val="85000"/>
            </a:srgbClr>
          </a:solidFill>
          <a:ln w="31750" cap="sq">
            <a:solidFill>
              <a:srgbClr val="FDFDFD"/>
            </a:solidFill>
            <a:miter lim="800000"/>
          </a:ln>
          <a:effectLst>
            <a:outerShdw blurRad="88900" dist="44450" dir="60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0973137">
            <a:off x="530124" y="631160"/>
            <a:ext cx="3837559" cy="2604282"/>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Picture Placeholder 2"/>
          <p:cNvSpPr>
            <a:spLocks noGrp="1"/>
          </p:cNvSpPr>
          <p:nvPr>
            <p:ph type="pic" idx="14"/>
          </p:nvPr>
        </p:nvSpPr>
        <p:spPr>
          <a:xfrm rot="470783">
            <a:off x="708565" y="3070624"/>
            <a:ext cx="3918749" cy="2827517"/>
          </a:xfrm>
          <a:solidFill>
            <a:srgbClr val="FFFFFF">
              <a:shade val="85000"/>
            </a:srgbClr>
          </a:solidFill>
          <a:ln w="31750" cap="sq">
            <a:solidFill>
              <a:srgbClr val="FDFDFD"/>
            </a:solidFill>
            <a:miter lim="800000"/>
          </a:ln>
          <a:effectLst>
            <a:outerShdw blurRad="88900" dist="44450" dir="114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1" name="Title 1"/>
          <p:cNvSpPr>
            <a:spLocks noGrp="1"/>
          </p:cNvSpPr>
          <p:nvPr>
            <p:ph type="title"/>
          </p:nvPr>
        </p:nvSpPr>
        <p:spPr>
          <a:xfrm rot="21240000">
            <a:off x="4717562" y="3396154"/>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4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762000" y="4876800"/>
            <a:ext cx="3048000" cy="1188720"/>
          </a:xfrm>
        </p:spPr>
        <p:txBody>
          <a:bodyPr vert="horz" lIns="91440" tIns="45720" rIns="91440" bIns="45720" rtlCol="0">
            <a:normAutofit/>
          </a:bodyPr>
          <a:lstStyle>
            <a:lvl1pPr marL="0" indent="0" algn="ctr">
              <a:spcAft>
                <a:spcPts val="300"/>
              </a:spcAft>
              <a:buNone/>
              <a:defRPr sz="2000" kern="12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15" name="Picture 14" descr="parAvion.png"/>
          <p:cNvPicPr>
            <a:picLocks noChangeAspect="1"/>
          </p:cNvPicPr>
          <p:nvPr/>
        </p:nvPicPr>
        <p:blipFill>
          <a:blip r:embed="rId3"/>
          <a:stretch>
            <a:fillRect/>
          </a:stretch>
        </p:blipFill>
        <p:spPr>
          <a:xfrm rot="308222">
            <a:off x="7428515" y="2619243"/>
            <a:ext cx="1580737" cy="451639"/>
          </a:xfrm>
          <a:prstGeom prst="rect">
            <a:avLst/>
          </a:prstGeom>
        </p:spPr>
      </p:pic>
      <p:pic>
        <p:nvPicPr>
          <p:cNvPr id="11" name="Picture 10" descr="pictureStamp-Frame.png"/>
          <p:cNvPicPr>
            <a:picLocks noChangeAspect="1"/>
          </p:cNvPicPr>
          <p:nvPr/>
        </p:nvPicPr>
        <p:blipFill>
          <a:blip r:embed="rId4"/>
          <a:stretch>
            <a:fillRect/>
          </a:stretch>
        </p:blipFill>
        <p:spPr>
          <a:xfrm rot="322260">
            <a:off x="6339646" y="604321"/>
            <a:ext cx="1610332" cy="2025115"/>
          </a:xfrm>
          <a:prstGeom prst="rect">
            <a:avLst/>
          </a:prstGeom>
        </p:spPr>
      </p:pic>
      <p:pic>
        <p:nvPicPr>
          <p:cNvPr id="13" name="Picture 12" descr="pictureStamp-Frame.png"/>
          <p:cNvPicPr>
            <a:picLocks noChangeAspect="1"/>
          </p:cNvPicPr>
          <p:nvPr/>
        </p:nvPicPr>
        <p:blipFill>
          <a:blip r:embed="rId4"/>
          <a:stretch>
            <a:fillRect/>
          </a:stretch>
        </p:blipFill>
        <p:spPr>
          <a:xfrm rot="322260">
            <a:off x="4891846" y="985321"/>
            <a:ext cx="1610332" cy="2025115"/>
          </a:xfrm>
          <a:prstGeom prst="rect">
            <a:avLst/>
          </a:prstGeom>
        </p:spPr>
      </p:pic>
      <p:sp>
        <p:nvSpPr>
          <p:cNvPr id="16" name="Picture Placeholder 2"/>
          <p:cNvSpPr>
            <a:spLocks noGrp="1"/>
          </p:cNvSpPr>
          <p:nvPr>
            <p:ph type="pic" idx="14"/>
          </p:nvPr>
        </p:nvSpPr>
        <p:spPr>
          <a:xfrm rot="247118">
            <a:off x="5075220" y="1165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7" name="Picture Placeholder 2"/>
          <p:cNvSpPr>
            <a:spLocks noGrp="1"/>
          </p:cNvSpPr>
          <p:nvPr>
            <p:ph type="pic" idx="15"/>
          </p:nvPr>
        </p:nvSpPr>
        <p:spPr>
          <a:xfrm rot="271248">
            <a:off x="6523020" y="784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0" name="Picture Placeholder 2"/>
          <p:cNvSpPr>
            <a:spLocks noGrp="1"/>
          </p:cNvSpPr>
          <p:nvPr>
            <p:ph type="pic" idx="13"/>
          </p:nvPr>
        </p:nvSpPr>
        <p:spPr>
          <a:xfrm rot="253865">
            <a:off x="4519045" y="2873698"/>
            <a:ext cx="3931920" cy="2834640"/>
          </a:xfrm>
          <a:solidFill>
            <a:srgbClr val="FFFFFF">
              <a:shade val="85000"/>
            </a:srgbClr>
          </a:solidFill>
          <a:ln w="31750" cap="sq">
            <a:solidFill>
              <a:srgbClr val="FDFDFD"/>
            </a:solidFill>
            <a:miter lim="800000"/>
          </a:ln>
          <a:effectLst>
            <a:outerShdw blurRad="88900" dist="44450" dir="6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193488">
            <a:off x="610678" y="450635"/>
            <a:ext cx="3931920" cy="2834640"/>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Title 1"/>
          <p:cNvSpPr>
            <a:spLocks noGrp="1"/>
          </p:cNvSpPr>
          <p:nvPr>
            <p:ph type="title"/>
          </p:nvPr>
        </p:nvSpPr>
        <p:spPr>
          <a:xfrm rot="21240000">
            <a:off x="455724" y="3551615"/>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286000" indent="-457200">
              <a:defRPr/>
            </a:lvl6pPr>
            <a:lvl7pPr marL="2286000" indent="-457200">
              <a:defRPr/>
            </a:lvl7pPr>
            <a:lvl8pPr marL="2286000" indent="-457200">
              <a:defRPr/>
            </a:lvl8pPr>
            <a:lvl9pPr marL="2286000" indent="-457200">
              <a:defRPr/>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634" y="577849"/>
            <a:ext cx="1882589" cy="5461001"/>
          </a:xfrm>
        </p:spPr>
        <p:txBody>
          <a:bodyPr vert="eaVert"/>
          <a:lstStyle>
            <a:lvl1pPr>
              <a:defRPr sz="4400"/>
            </a:lvl1pPr>
          </a:lstStyle>
          <a:p>
            <a:r>
              <a:rPr lang="tr-TR" smtClean="0"/>
              <a:t>Click to edit Master title style</a:t>
            </a:r>
            <a:endParaRPr/>
          </a:p>
        </p:txBody>
      </p:sp>
      <p:sp>
        <p:nvSpPr>
          <p:cNvPr id="3" name="Vertical Text Placeholder 2"/>
          <p:cNvSpPr>
            <a:spLocks noGrp="1"/>
          </p:cNvSpPr>
          <p:nvPr>
            <p:ph type="body" orient="vert" idx="1"/>
          </p:nvPr>
        </p:nvSpPr>
        <p:spPr>
          <a:xfrm>
            <a:off x="578224" y="577849"/>
            <a:ext cx="5768788" cy="5461001"/>
          </a:xfrm>
        </p:spPr>
        <p:txBody>
          <a:bodyPr vert="eaVert"/>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verticalRule.png"/>
          <p:cNvPicPr>
            <a:picLocks noChangeAspect="1"/>
          </p:cNvPicPr>
          <p:nvPr/>
        </p:nvPicPr>
        <p:blipFill>
          <a:blip r:embed="rId2"/>
          <a:stretch>
            <a:fillRect/>
          </a:stretch>
        </p:blipFill>
        <p:spPr>
          <a:xfrm>
            <a:off x="6512859" y="1562100"/>
            <a:ext cx="152400" cy="37338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3 Pictures">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2057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800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572000"/>
            <a:ext cx="3733800" cy="152400"/>
          </a:xfrm>
          <a:prstGeom prst="rect">
            <a:avLst/>
          </a:prstGeom>
          <a:effectLst>
            <a:outerShdw blurRad="25400" sx="101000" sy="101000" algn="ctr" rotWithShape="0">
              <a:prstClr val="black">
                <a:alpha val="40000"/>
              </a:prstClr>
            </a:outerShdw>
          </a:effectLst>
        </p:spPr>
      </p:pic>
      <p:pic>
        <p:nvPicPr>
          <p:cNvPr id="10" name="Picture 9" descr="pictureStamp-Frame.png"/>
          <p:cNvPicPr>
            <a:picLocks noChangeAspect="1"/>
          </p:cNvPicPr>
          <p:nvPr/>
        </p:nvPicPr>
        <p:blipFill>
          <a:blip r:embed="rId4"/>
          <a:stretch>
            <a:fillRect/>
          </a:stretch>
        </p:blipFill>
        <p:spPr>
          <a:xfrm rot="21366660">
            <a:off x="5138374" y="599839"/>
            <a:ext cx="1610332" cy="2025115"/>
          </a:xfrm>
          <a:prstGeom prst="rect">
            <a:avLst/>
          </a:prstGeom>
        </p:spPr>
      </p:pic>
      <p:pic>
        <p:nvPicPr>
          <p:cNvPr id="11" name="Picture 10" descr="pictureStamp-Frame.png"/>
          <p:cNvPicPr>
            <a:picLocks noChangeAspect="1"/>
          </p:cNvPicPr>
          <p:nvPr/>
        </p:nvPicPr>
        <p:blipFill>
          <a:blip r:embed="rId4"/>
          <a:stretch>
            <a:fillRect/>
          </a:stretch>
        </p:blipFill>
        <p:spPr>
          <a:xfrm rot="21329776">
            <a:off x="2072772" y="555386"/>
            <a:ext cx="1610332" cy="2025115"/>
          </a:xfrm>
          <a:prstGeom prst="rect">
            <a:avLst/>
          </a:prstGeom>
        </p:spPr>
      </p:pic>
      <p:sp>
        <p:nvSpPr>
          <p:cNvPr id="12" name="Picture Placeholder 2"/>
          <p:cNvSpPr>
            <a:spLocks noGrp="1"/>
          </p:cNvSpPr>
          <p:nvPr>
            <p:ph type="pic" idx="14"/>
          </p:nvPr>
        </p:nvSpPr>
        <p:spPr>
          <a:xfrm rot="21254634">
            <a:off x="2256146" y="735839"/>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3" name="Picture Placeholder 2"/>
          <p:cNvSpPr>
            <a:spLocks noGrp="1"/>
          </p:cNvSpPr>
          <p:nvPr>
            <p:ph type="pic" idx="15"/>
          </p:nvPr>
        </p:nvSpPr>
        <p:spPr>
          <a:xfrm rot="21315648">
            <a:off x="5321748" y="780292"/>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pic>
        <p:nvPicPr>
          <p:cNvPr id="14" name="Picture 13" descr="pictureStamp-Frame.png"/>
          <p:cNvPicPr>
            <a:picLocks noChangeAspect="1"/>
          </p:cNvPicPr>
          <p:nvPr/>
        </p:nvPicPr>
        <p:blipFill>
          <a:blip r:embed="rId4"/>
          <a:stretch>
            <a:fillRect/>
          </a:stretch>
        </p:blipFill>
        <p:spPr>
          <a:xfrm rot="151790">
            <a:off x="3591963" y="936015"/>
            <a:ext cx="1610332" cy="2025115"/>
          </a:xfrm>
          <a:prstGeom prst="rect">
            <a:avLst/>
          </a:prstGeom>
        </p:spPr>
      </p:pic>
      <p:sp>
        <p:nvSpPr>
          <p:cNvPr id="17" name="Picture Placeholder 2"/>
          <p:cNvSpPr>
            <a:spLocks noGrp="1"/>
          </p:cNvSpPr>
          <p:nvPr>
            <p:ph type="pic" idx="17"/>
          </p:nvPr>
        </p:nvSpPr>
        <p:spPr>
          <a:xfrm rot="100778">
            <a:off x="3775337" y="1116468"/>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71500" y="1282700"/>
            <a:ext cx="8001000" cy="1917700"/>
          </a:xfrm>
        </p:spPr>
        <p:txBody>
          <a:bodyPr anchor="b" anchorCtr="0">
            <a:noAutofit/>
          </a:bodyPr>
          <a:lstStyle>
            <a:lvl1pPr algn="ctr">
              <a:defRPr sz="5600" b="0" cap="none" baseline="0">
                <a:solidFill>
                  <a:schemeClr val="tx1"/>
                </a:solidFill>
              </a:defRPr>
            </a:lvl1pPr>
          </a:lstStyle>
          <a:p>
            <a:r>
              <a:rPr lang="tr-TR" smtClean="0"/>
              <a:t>Click to edit Master title style</a:t>
            </a:r>
            <a:endParaRPr/>
          </a:p>
        </p:txBody>
      </p:sp>
      <p:sp>
        <p:nvSpPr>
          <p:cNvPr id="3" name="Text Placeholder 2"/>
          <p:cNvSpPr>
            <a:spLocks noGrp="1"/>
          </p:cNvSpPr>
          <p:nvPr>
            <p:ph type="body" idx="1"/>
          </p:nvPr>
        </p:nvSpPr>
        <p:spPr>
          <a:xfrm>
            <a:off x="571500" y="3644153"/>
            <a:ext cx="8001000" cy="833718"/>
          </a:xfrm>
        </p:spPr>
        <p:txBody>
          <a:bodyPr anchor="t" anchorCtr="0"/>
          <a:lstStyle>
            <a:lvl1pPr marL="0" indent="0" algn="ctr">
              <a:spcAft>
                <a:spcPts val="0"/>
              </a:spcAft>
              <a:buNone/>
              <a:defRPr sz="20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33528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p>
            <a:r>
              <a:rPr lang="tr-TR" smtClean="0"/>
              <a:t>Click to edit Master title style</a:t>
            </a:r>
            <a:endParaRPr/>
          </a:p>
        </p:txBody>
      </p:sp>
      <p:sp>
        <p:nvSpPr>
          <p:cNvPr id="3" name="Content Placeholder 2"/>
          <p:cNvSpPr>
            <a:spLocks noGrp="1"/>
          </p:cNvSpPr>
          <p:nvPr>
            <p:ph sz="half" idx="1"/>
          </p:nvPr>
        </p:nvSpPr>
        <p:spPr>
          <a:xfrm>
            <a:off x="57150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Content Placeholder 3"/>
          <p:cNvSpPr>
            <a:spLocks noGrp="1"/>
          </p:cNvSpPr>
          <p:nvPr>
            <p:ph sz="half" idx="2"/>
          </p:nvPr>
        </p:nvSpPr>
        <p:spPr>
          <a:xfrm>
            <a:off x="482346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lvl1pPr>
              <a:defRPr/>
            </a:lvl1pPr>
          </a:lstStyle>
          <a:p>
            <a:r>
              <a:rPr lang="tr-TR" smtClean="0"/>
              <a:t>Click to edit Master title style</a:t>
            </a:r>
            <a:endParaRPr/>
          </a:p>
        </p:txBody>
      </p:sp>
      <p:sp>
        <p:nvSpPr>
          <p:cNvPr id="3" name="Text Placeholder 2"/>
          <p:cNvSpPr>
            <a:spLocks noGrp="1"/>
          </p:cNvSpPr>
          <p:nvPr>
            <p:ph type="body" idx="1"/>
          </p:nvPr>
        </p:nvSpPr>
        <p:spPr>
          <a:xfrm>
            <a:off x="57150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57150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Text Placeholder 4"/>
          <p:cNvSpPr>
            <a:spLocks noGrp="1"/>
          </p:cNvSpPr>
          <p:nvPr>
            <p:ph type="body" sz="quarter" idx="3"/>
          </p:nvPr>
        </p:nvSpPr>
        <p:spPr>
          <a:xfrm>
            <a:off x="482346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82346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7" name="Date Placeholder 6"/>
          <p:cNvSpPr>
            <a:spLocks noGrp="1"/>
          </p:cNvSpPr>
          <p:nvPr>
            <p:ph type="dt" sz="half" idx="10"/>
          </p:nvPr>
        </p:nvSpPr>
        <p:spPr/>
        <p:txBody>
          <a:bodyPr/>
          <a:lstStyle/>
          <a:p>
            <a:fld id="{A4A6734C-E115-4BC5-9FB0-F9BF6FABFDA0}" type="datetimeFigureOut">
              <a:rPr lang="en-US" smtClean="0"/>
              <a:t>11/29/2019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39C4FB-7D33-419B-8833-D1372BFD11C8}" type="slidenum">
              <a:rPr lang="en-US" smtClean="0"/>
              <a:t>‹#›</a:t>
            </a:fld>
            <a:endParaRPr lang="en-US"/>
          </a:p>
        </p:txBody>
      </p:sp>
      <p:pic>
        <p:nvPicPr>
          <p:cNvPr id="11" name="Picture 10"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Date Placeholder 2"/>
          <p:cNvSpPr>
            <a:spLocks noGrp="1"/>
          </p:cNvSpPr>
          <p:nvPr>
            <p:ph type="dt" sz="half" idx="10"/>
          </p:nvPr>
        </p:nvSpPr>
        <p:spPr/>
        <p:txBody>
          <a:bodyPr/>
          <a:lstStyle/>
          <a:p>
            <a:fld id="{A4A6734C-E115-4BC5-9FB0-F9BF6FABFDA0}" type="datetimeFigureOut">
              <a:rPr lang="en-US" smtClean="0"/>
              <a:t>11/29/2019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A6734C-E115-4BC5-9FB0-F9BF6FABFDA0}" type="datetimeFigureOut">
              <a:rPr lang="en-US" smtClean="0"/>
              <a:t>11/29/2019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6153" y="443752"/>
            <a:ext cx="3749040" cy="1707777"/>
          </a:xfrm>
        </p:spPr>
        <p:txBody>
          <a:bodyPr anchor="b">
            <a:noAutofit/>
          </a:bodyPr>
          <a:lstStyle>
            <a:lvl1pPr algn="ctr">
              <a:defRPr sz="3600" b="0"/>
            </a:lvl1pPr>
          </a:lstStyle>
          <a:p>
            <a:r>
              <a:rPr lang="tr-TR" smtClean="0"/>
              <a:t>Click to edit Master title style</a:t>
            </a:r>
            <a:endParaRPr/>
          </a:p>
        </p:txBody>
      </p:sp>
      <p:sp>
        <p:nvSpPr>
          <p:cNvPr id="3" name="Content Placeholder 2"/>
          <p:cNvSpPr>
            <a:spLocks noGrp="1"/>
          </p:cNvSpPr>
          <p:nvPr>
            <p:ph idx="1"/>
          </p:nvPr>
        </p:nvSpPr>
        <p:spPr>
          <a:xfrm>
            <a:off x="4827494" y="430306"/>
            <a:ext cx="3749040" cy="5608544"/>
          </a:xfrm>
        </p:spPr>
        <p:txBody>
          <a:bodyPr>
            <a:normAutofit/>
          </a:bodyPr>
          <a:lstStyle>
            <a:lvl1pPr>
              <a:defRPr sz="2400"/>
            </a:lvl1pPr>
            <a:lvl2pPr>
              <a:defRPr sz="2200"/>
            </a:lvl2pPr>
            <a:lvl3pPr>
              <a:defRPr sz="2000"/>
            </a:lvl3pPr>
            <a:lvl4pPr>
              <a:defRPr sz="1800"/>
            </a:lvl4pPr>
            <a:lvl5pPr>
              <a:defRPr sz="1800"/>
            </a:lvl5pPr>
            <a:lvl6pPr marL="2290763" indent="-461963">
              <a:defRPr sz="2000"/>
            </a:lvl6pPr>
            <a:lvl7pPr marL="2290763" indent="-461963">
              <a:defRPr sz="2000"/>
            </a:lvl7pPr>
            <a:lvl8pPr marL="2290763" indent="-461963">
              <a:defRPr sz="2000"/>
            </a:lvl8pPr>
            <a:lvl9pPr marL="2290763" indent="-461963">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Text Placeholder 3"/>
          <p:cNvSpPr>
            <a:spLocks noGrp="1"/>
          </p:cNvSpPr>
          <p:nvPr>
            <p:ph type="body" sz="half" idx="2"/>
          </p:nvPr>
        </p:nvSpPr>
        <p:spPr>
          <a:xfrm>
            <a:off x="596153" y="2554940"/>
            <a:ext cx="3749040" cy="3146613"/>
          </a:xfrm>
        </p:spPr>
        <p:txBody>
          <a:bodyPr>
            <a:normAutofit/>
          </a:bodyPr>
          <a:lstStyle>
            <a:lvl1pPr marL="0" indent="0" algn="ctr">
              <a:spcAft>
                <a:spcPts val="1000"/>
              </a:spcAft>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TextPageOverlay.png"/>
          <p:cNvPicPr>
            <a:picLocks noChangeAspect="1"/>
          </p:cNvPicPr>
          <p:nvPr/>
        </p:nvPicPr>
        <p:blipFill>
          <a:blip r:embed="rId18"/>
          <a:stretch>
            <a:fillRect/>
          </a:stretch>
        </p:blipFill>
        <p:spPr>
          <a:xfrm>
            <a:off x="0" y="0"/>
            <a:ext cx="9144000" cy="6858000"/>
          </a:xfrm>
          <a:prstGeom prst="rect">
            <a:avLst/>
          </a:prstGeom>
        </p:spPr>
      </p:pic>
      <p:sp>
        <p:nvSpPr>
          <p:cNvPr id="5" name="Footer Placeholder 4"/>
          <p:cNvSpPr>
            <a:spLocks noGrp="1"/>
          </p:cNvSpPr>
          <p:nvPr>
            <p:ph type="ftr" sz="quarter" idx="3"/>
          </p:nvPr>
        </p:nvSpPr>
        <p:spPr>
          <a:xfrm>
            <a:off x="571500" y="6158753"/>
            <a:ext cx="3200400" cy="365125"/>
          </a:xfrm>
          <a:prstGeom prst="rect">
            <a:avLst/>
          </a:prstGeom>
        </p:spPr>
        <p:txBody>
          <a:bodyPr vert="horz" lIns="91440" tIns="45720" rIns="91440" bIns="45720" rtlCol="0" anchor="ctr"/>
          <a:lstStyle>
            <a:lvl1pPr algn="l">
              <a:defRPr sz="1200">
                <a:solidFill>
                  <a:schemeClr val="bg2"/>
                </a:solidFill>
              </a:defRPr>
            </a:lvl1pPr>
          </a:lstStyle>
          <a:p>
            <a:endParaRPr lang="en-US"/>
          </a:p>
        </p:txBody>
      </p:sp>
      <p:sp>
        <p:nvSpPr>
          <p:cNvPr id="2" name="Title Placeholder 1"/>
          <p:cNvSpPr>
            <a:spLocks noGrp="1"/>
          </p:cNvSpPr>
          <p:nvPr>
            <p:ph type="title"/>
          </p:nvPr>
        </p:nvSpPr>
        <p:spPr>
          <a:xfrm>
            <a:off x="571500" y="274638"/>
            <a:ext cx="8001000" cy="1143000"/>
          </a:xfrm>
          <a:prstGeom prst="rect">
            <a:avLst/>
          </a:prstGeom>
        </p:spPr>
        <p:txBody>
          <a:bodyPr vert="horz" lIns="91440" tIns="45720" rIns="91440" bIns="45720" rtlCol="0" anchor="ctr">
            <a:noAutofit/>
          </a:bodyPr>
          <a:lstStyle/>
          <a:p>
            <a:r>
              <a:rPr lang="tr-TR" smtClean="0"/>
              <a:t>Click to edit Master title style</a:t>
            </a:r>
            <a:endParaRPr/>
          </a:p>
        </p:txBody>
      </p:sp>
      <p:sp>
        <p:nvSpPr>
          <p:cNvPr id="3" name="Text Placeholder 2"/>
          <p:cNvSpPr>
            <a:spLocks noGrp="1"/>
          </p:cNvSpPr>
          <p:nvPr>
            <p:ph type="body" idx="1"/>
          </p:nvPr>
        </p:nvSpPr>
        <p:spPr>
          <a:xfrm>
            <a:off x="571500" y="1905000"/>
            <a:ext cx="8001000" cy="4114800"/>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2"/>
          </p:nvPr>
        </p:nvSpPr>
        <p:spPr>
          <a:xfrm>
            <a:off x="5372100" y="6158753"/>
            <a:ext cx="3200400" cy="365125"/>
          </a:xfrm>
          <a:prstGeom prst="rect">
            <a:avLst/>
          </a:prstGeom>
        </p:spPr>
        <p:txBody>
          <a:bodyPr vert="horz" lIns="91440" tIns="45720" rIns="91440" bIns="45720" rtlCol="0" anchor="ctr"/>
          <a:lstStyle>
            <a:lvl1pPr algn="r">
              <a:defRPr sz="1200">
                <a:solidFill>
                  <a:schemeClr val="bg2"/>
                </a:solidFill>
              </a:defRPr>
            </a:lvl1pPr>
          </a:lstStyle>
          <a:p>
            <a:fld id="{A4A6734C-E115-4BC5-9FB0-F9BF6FABFDA0}" type="datetimeFigureOut">
              <a:rPr lang="en-US" smtClean="0"/>
              <a:t>11/29/2019</a:t>
            </a:fld>
            <a:endParaRPr lang="en-US"/>
          </a:p>
        </p:txBody>
      </p:sp>
      <p:sp>
        <p:nvSpPr>
          <p:cNvPr id="6" name="Slide Number Placeholder 5"/>
          <p:cNvSpPr>
            <a:spLocks noGrp="1"/>
          </p:cNvSpPr>
          <p:nvPr>
            <p:ph type="sldNum" sz="quarter" idx="4"/>
          </p:nvPr>
        </p:nvSpPr>
        <p:spPr>
          <a:xfrm>
            <a:off x="4046220" y="6158753"/>
            <a:ext cx="1051560" cy="365125"/>
          </a:xfrm>
          <a:prstGeom prst="rect">
            <a:avLst/>
          </a:prstGeom>
        </p:spPr>
        <p:txBody>
          <a:bodyPr vert="horz" lIns="91440" tIns="45720" rIns="91440" bIns="45720" rtlCol="0" anchor="ctr"/>
          <a:lstStyle>
            <a:lvl1pPr algn="ctr">
              <a:defRPr sz="1200">
                <a:solidFill>
                  <a:schemeClr val="bg2"/>
                </a:solidFill>
              </a:defRPr>
            </a:lvl1pPr>
          </a:lstStyle>
          <a:p>
            <a:fld id="{D739C4FB-7D33-419B-8833-D1372BFD11C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ctr" defTabSz="914400" rtl="0" eaLnBrk="1" latinLnBrk="0" hangingPunct="1">
        <a:spcBef>
          <a:spcPct val="0"/>
        </a:spcBef>
        <a:buNone/>
        <a:defRPr sz="5400" kern="1200">
          <a:solidFill>
            <a:schemeClr val="tx1"/>
          </a:solidFill>
          <a:latin typeface="+mj-lt"/>
          <a:ea typeface="+mj-ea"/>
          <a:cs typeface="+mj-cs"/>
        </a:defRPr>
      </a:lvl1pPr>
    </p:titleStyle>
    <p:bodyStyle>
      <a:lvl1pPr marL="457200" indent="-457200" algn="l" defTabSz="914400" rtl="0" eaLnBrk="1" latinLnBrk="0" hangingPunct="1">
        <a:spcBef>
          <a:spcPts val="0"/>
        </a:spcBef>
        <a:spcAft>
          <a:spcPts val="2000"/>
        </a:spcAft>
        <a:buFont typeface="Wingdings 2" pitchFamily="18" charset="2"/>
        <a:buChar char=""/>
        <a:defRPr sz="2400" kern="1200">
          <a:solidFill>
            <a:schemeClr val="tx1"/>
          </a:solidFill>
          <a:latin typeface="+mn-lt"/>
          <a:ea typeface="+mn-ea"/>
          <a:cs typeface="+mn-cs"/>
        </a:defRPr>
      </a:lvl1pPr>
      <a:lvl2pPr marL="914400" indent="-457200" algn="l" defTabSz="914400" rtl="0" eaLnBrk="1" latinLnBrk="0" hangingPunct="1">
        <a:spcBef>
          <a:spcPts val="0"/>
        </a:spcBef>
        <a:spcAft>
          <a:spcPts val="1000"/>
        </a:spcAft>
        <a:buClr>
          <a:schemeClr val="bg2"/>
        </a:buClr>
        <a:buFont typeface="Wingdings 2" pitchFamily="18" charset="2"/>
        <a:buChar char=""/>
        <a:defRPr sz="2200" kern="1200">
          <a:solidFill>
            <a:schemeClr val="tx1"/>
          </a:solidFill>
          <a:latin typeface="+mn-lt"/>
          <a:ea typeface="+mn-ea"/>
          <a:cs typeface="+mn-cs"/>
        </a:defRPr>
      </a:lvl2pPr>
      <a:lvl3pPr marL="1371600" indent="-457200" algn="l" defTabSz="914400" rtl="0" eaLnBrk="1" latinLnBrk="0" hangingPunct="1">
        <a:spcBef>
          <a:spcPts val="0"/>
        </a:spcBef>
        <a:spcAft>
          <a:spcPts val="1000"/>
        </a:spcAft>
        <a:buFont typeface="Wingdings 2" pitchFamily="18" charset="2"/>
        <a:buChar char=""/>
        <a:defRPr sz="2000" kern="1200">
          <a:solidFill>
            <a:schemeClr val="tx1"/>
          </a:solidFill>
          <a:latin typeface="+mn-lt"/>
          <a:ea typeface="+mn-ea"/>
          <a:cs typeface="+mn-cs"/>
        </a:defRPr>
      </a:lvl3pPr>
      <a:lvl4pPr marL="1828800" indent="-457200" algn="l" defTabSz="914400" rtl="0" eaLnBrk="1" latinLnBrk="0" hangingPunct="1">
        <a:spcBef>
          <a:spcPts val="0"/>
        </a:spcBef>
        <a:spcAft>
          <a:spcPts val="1000"/>
        </a:spcAft>
        <a:buClr>
          <a:schemeClr val="bg2"/>
        </a:buClr>
        <a:buFont typeface="Wingdings 2" pitchFamily="18" charset="2"/>
        <a:buChar char=""/>
        <a:defRPr sz="1800" kern="1200">
          <a:solidFill>
            <a:schemeClr val="tx1"/>
          </a:solidFill>
          <a:latin typeface="+mn-lt"/>
          <a:ea typeface="+mn-ea"/>
          <a:cs typeface="+mn-cs"/>
        </a:defRPr>
      </a:lvl4pPr>
      <a:lvl5pPr marL="2286000" indent="-457200" algn="l" defTabSz="914400" rtl="0" eaLnBrk="1" latinLnBrk="0" hangingPunct="1">
        <a:spcBef>
          <a:spcPts val="0"/>
        </a:spcBef>
        <a:spcAft>
          <a:spcPts val="1000"/>
        </a:spcAft>
        <a:buFont typeface="Wingdings 2" pitchFamily="18" charset="2"/>
        <a:buChar char=""/>
        <a:defRPr sz="1800" kern="1200">
          <a:solidFill>
            <a:schemeClr val="tx1"/>
          </a:solidFill>
          <a:latin typeface="+mn-lt"/>
          <a:ea typeface="+mn-ea"/>
          <a:cs typeface="+mn-cs"/>
        </a:defRPr>
      </a:lvl5pPr>
      <a:lvl6pPr marL="27432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6pPr>
      <a:lvl7pPr marL="32051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7pPr>
      <a:lvl8pPr marL="36576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8pPr>
      <a:lvl9pPr marL="41195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ÇEVRE</a:t>
            </a:r>
            <a:r>
              <a:rPr lang="tr-TR" dirty="0" smtClean="0"/>
              <a:t> POLİTİKALARI</a:t>
            </a:r>
            <a:r>
              <a:rPr lang="tr-TR" smtClean="0"/>
              <a:t/>
            </a:r>
            <a:br>
              <a:rPr lang="tr-TR" smtClean="0"/>
            </a:br>
            <a:r>
              <a:rPr lang="tr-TR" smtClean="0"/>
              <a:t>13. </a:t>
            </a:r>
            <a:r>
              <a:rPr lang="tr-TR" dirty="0" smtClean="0"/>
              <a:t>Hafta</a:t>
            </a:r>
            <a:endParaRPr lang="en-US" dirty="0"/>
          </a:p>
        </p:txBody>
      </p:sp>
      <p:sp>
        <p:nvSpPr>
          <p:cNvPr id="3" name="Subtitle 2"/>
          <p:cNvSpPr>
            <a:spLocks noGrp="1"/>
          </p:cNvSpPr>
          <p:nvPr>
            <p:ph type="subTitle" idx="1"/>
          </p:nvPr>
        </p:nvSpPr>
        <p:spPr/>
        <p:txBody>
          <a:bodyPr/>
          <a:lstStyle/>
          <a:p>
            <a:r>
              <a:rPr lang="tr-TR" dirty="0" err="1" smtClean="0"/>
              <a:t>Prof.Dr.Kıvılcım</a:t>
            </a:r>
            <a:r>
              <a:rPr lang="tr-TR" dirty="0" smtClean="0"/>
              <a:t> ERTAN</a:t>
            </a:r>
            <a:endParaRPr lang="en-US" dirty="0"/>
          </a:p>
        </p:txBody>
      </p:sp>
    </p:spTree>
    <p:extLst>
      <p:ext uri="{BB962C8B-B14F-4D97-AF65-F5344CB8AC3E}">
        <p14:creationId xmlns:p14="http://schemas.microsoft.com/office/powerpoint/2010/main" val="2117018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Çevre</a:t>
            </a:r>
          </a:p>
        </p:txBody>
      </p:sp>
      <p:sp>
        <p:nvSpPr>
          <p:cNvPr id="3" name="İçerik Yer Tutucusu 2"/>
          <p:cNvSpPr>
            <a:spLocks noGrp="1"/>
          </p:cNvSpPr>
          <p:nvPr>
            <p:ph idx="1"/>
          </p:nvPr>
        </p:nvSpPr>
        <p:spPr/>
        <p:txBody>
          <a:bodyPr/>
          <a:lstStyle/>
          <a:p>
            <a:r>
              <a:rPr lang="tr-TR" dirty="0"/>
              <a:t>Çevre hukuku, gelişim aşamasında iki farklı kaynaktan beslenmiştir. Bunlardan birisi, ulusal düzenlemeler iken, diğeri ise ülkeler arasındaki çevre anlaşmazlıkları ve uluslararası anlaşmalardır.</a:t>
            </a:r>
          </a:p>
        </p:txBody>
      </p:sp>
    </p:spTree>
    <p:extLst>
      <p:ext uri="{BB962C8B-B14F-4D97-AF65-F5344CB8AC3E}">
        <p14:creationId xmlns:p14="http://schemas.microsoft.com/office/powerpoint/2010/main" val="1815480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Çevre</a:t>
            </a:r>
          </a:p>
        </p:txBody>
      </p:sp>
      <p:sp>
        <p:nvSpPr>
          <p:cNvPr id="3" name="İçerik Yer Tutucusu 2"/>
          <p:cNvSpPr>
            <a:spLocks noGrp="1"/>
          </p:cNvSpPr>
          <p:nvPr>
            <p:ph idx="1"/>
          </p:nvPr>
        </p:nvSpPr>
        <p:spPr/>
        <p:txBody>
          <a:bodyPr>
            <a:normAutofit lnSpcReduction="10000"/>
          </a:bodyPr>
          <a:lstStyle/>
          <a:p>
            <a:r>
              <a:rPr lang="tr-TR" dirty="0"/>
              <a:t>Ulusal düzeyde çevre korumaya yönelik yasaların ve diğer düzenlemelerin, 20. yüzyılın ikinci yarısından başlayarak yaygınlaşmaya başladığını görürüz. Bunlar arasında ilk örnek, 1956 yılında İngiltere’de çıkarılan </a:t>
            </a:r>
            <a:r>
              <a:rPr lang="tr-TR" i="1" dirty="0"/>
              <a:t>Temiz Hava Yasası</a:t>
            </a:r>
            <a:r>
              <a:rPr lang="tr-TR" dirty="0"/>
              <a:t>’dır. 1961’de Finlandiya’da </a:t>
            </a:r>
            <a:r>
              <a:rPr lang="tr-TR" i="1" dirty="0"/>
              <a:t>Su Kirliliği Yasası;</a:t>
            </a:r>
            <a:r>
              <a:rPr lang="tr-TR" dirty="0"/>
              <a:t> 1963’de Bulgaristan’da </a:t>
            </a:r>
            <a:r>
              <a:rPr lang="tr-TR" i="1" dirty="0"/>
              <a:t>Hava, Su ve Toprağın Kirlenmesini Önleme Yasası ve ardından</a:t>
            </a:r>
            <a:r>
              <a:rPr lang="tr-TR" dirty="0"/>
              <a:t> 1964'de Belçika'da Temiz Hava Yasası çıkarılmış; 1964’de İsveç’te, 1970’de Norveç’te ve 1972’de Danimarka’da </a:t>
            </a:r>
            <a:r>
              <a:rPr lang="tr-TR" i="1" dirty="0"/>
              <a:t>Doğayı Koruma Yasaları</a:t>
            </a:r>
            <a:r>
              <a:rPr lang="tr-TR" dirty="0"/>
              <a:t> kabul edilmiştir. Almanya’da 1957’de </a:t>
            </a:r>
            <a:r>
              <a:rPr lang="tr-TR" i="1" dirty="0"/>
              <a:t>Su Kirliliği Yasası </a:t>
            </a:r>
            <a:r>
              <a:rPr lang="tr-TR" dirty="0"/>
              <a:t>ve</a:t>
            </a:r>
            <a:r>
              <a:rPr lang="tr-TR" i="1" dirty="0"/>
              <a:t> </a:t>
            </a:r>
            <a:r>
              <a:rPr lang="tr-TR" dirty="0"/>
              <a:t>1973’de</a:t>
            </a:r>
            <a:r>
              <a:rPr lang="tr-TR" i="1" dirty="0"/>
              <a:t> Hava Kirliliği Yasası, </a:t>
            </a:r>
            <a:r>
              <a:rPr lang="tr-TR" dirty="0"/>
              <a:t>çevreyi korumak için gerçekleştirilmiş düzenlemelerdir</a:t>
            </a:r>
          </a:p>
        </p:txBody>
      </p:sp>
    </p:spTree>
    <p:extLst>
      <p:ext uri="{BB962C8B-B14F-4D97-AF65-F5344CB8AC3E}">
        <p14:creationId xmlns:p14="http://schemas.microsoft.com/office/powerpoint/2010/main" val="1625811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Çevre</a:t>
            </a:r>
            <a:endParaRPr lang="tr-TR" dirty="0"/>
          </a:p>
        </p:txBody>
      </p:sp>
      <p:sp>
        <p:nvSpPr>
          <p:cNvPr id="3" name="İçerik Yer Tutucusu 2"/>
          <p:cNvSpPr>
            <a:spLocks noGrp="1"/>
          </p:cNvSpPr>
          <p:nvPr>
            <p:ph idx="1"/>
          </p:nvPr>
        </p:nvSpPr>
        <p:spPr/>
        <p:txBody>
          <a:bodyPr/>
          <a:lstStyle/>
          <a:p>
            <a:r>
              <a:rPr lang="tr-TR" dirty="0"/>
              <a:t>1970’li yıllarda sırasıyla 1971 değişikliğiyle İsviçre Anayasası’nın 15. maddesi ve 1975 tarihli Yunanistan Anayasası’nın 24. maddesinde, çevre korumaya ilişkin düzenlemeler öngörülmüştür. 1970’li ve 1980’li yıllarda Çek, Çin, SSCB, Sri Lanka, Arnavutluk, İran ve Bulgaristan Anayasalarında da çevre koruma ve çevre hakkına ilişkin maddeler görülebilir. Bugün 50’den çok ülke Anayasasında çevreyle ilgili hükümler bulma olanağı vardır. </a:t>
            </a:r>
          </a:p>
          <a:p>
            <a:endParaRPr lang="tr-TR" dirty="0"/>
          </a:p>
        </p:txBody>
      </p:sp>
    </p:spTree>
    <p:extLst>
      <p:ext uri="{BB962C8B-B14F-4D97-AF65-F5344CB8AC3E}">
        <p14:creationId xmlns:p14="http://schemas.microsoft.com/office/powerpoint/2010/main" val="2542542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Çevre</a:t>
            </a:r>
          </a:p>
        </p:txBody>
      </p:sp>
      <p:sp>
        <p:nvSpPr>
          <p:cNvPr id="3" name="İçerik Yer Tutucusu 2"/>
          <p:cNvSpPr>
            <a:spLocks noGrp="1"/>
          </p:cNvSpPr>
          <p:nvPr>
            <p:ph idx="1"/>
          </p:nvPr>
        </p:nvSpPr>
        <p:spPr/>
        <p:txBody>
          <a:bodyPr/>
          <a:lstStyle/>
          <a:p>
            <a:r>
              <a:rPr lang="tr-TR" dirty="0"/>
              <a:t>Ulusal düzeyde Anayasalarda ya da yasa ve diğer hukuksal metinlerde öngörülen çevre korumaya ilişkin düzenlemeler, çevre hukukunun gelişiminde temel kaynaklar olmuştur. Böylece, çevresel değerlere hukuksal güvenceler kazandırılmış ve çevre koruma etkinlikleri yaptırımla desteklenmiştir. </a:t>
            </a:r>
          </a:p>
          <a:p>
            <a:endParaRPr lang="tr-TR" dirty="0"/>
          </a:p>
        </p:txBody>
      </p:sp>
    </p:spTree>
    <p:extLst>
      <p:ext uri="{BB962C8B-B14F-4D97-AF65-F5344CB8AC3E}">
        <p14:creationId xmlns:p14="http://schemas.microsoft.com/office/powerpoint/2010/main" val="1519758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Çevre</a:t>
            </a:r>
          </a:p>
        </p:txBody>
      </p:sp>
      <p:sp>
        <p:nvSpPr>
          <p:cNvPr id="3" name="İçerik Yer Tutucusu 2"/>
          <p:cNvSpPr>
            <a:spLocks noGrp="1"/>
          </p:cNvSpPr>
          <p:nvPr>
            <p:ph idx="1"/>
          </p:nvPr>
        </p:nvSpPr>
        <p:spPr/>
        <p:txBody>
          <a:bodyPr/>
          <a:lstStyle/>
          <a:p>
            <a:r>
              <a:rPr lang="tr-TR" dirty="0"/>
              <a:t>Uluslararası ilişkilerde çevre hukukunu geliştiren üç ayrı kaynaktan söz edilebilir. Bunlar: </a:t>
            </a:r>
            <a:r>
              <a:rPr lang="tr-TR" b="1" i="1" dirty="0"/>
              <a:t>Uluslararası Sözleşmeler</a:t>
            </a:r>
            <a:r>
              <a:rPr lang="tr-TR" b="1" dirty="0"/>
              <a:t>, </a:t>
            </a:r>
            <a:r>
              <a:rPr lang="tr-TR" b="1" i="1" dirty="0"/>
              <a:t>Önemli Çevre Davaları</a:t>
            </a:r>
            <a:r>
              <a:rPr lang="tr-TR" b="1" dirty="0"/>
              <a:t> ve </a:t>
            </a:r>
            <a:r>
              <a:rPr lang="tr-TR" b="1" i="1" dirty="0"/>
              <a:t>Yeni</a:t>
            </a:r>
            <a:r>
              <a:rPr lang="tr-TR" b="1" dirty="0"/>
              <a:t> </a:t>
            </a:r>
            <a:r>
              <a:rPr lang="tr-TR" b="1" i="1" dirty="0" smtClean="0"/>
              <a:t>Kaynaklar</a:t>
            </a:r>
          </a:p>
          <a:p>
            <a:pPr marL="0" indent="0" fontAlgn="auto">
              <a:spcAft>
                <a:spcPts val="0"/>
              </a:spcAft>
              <a:buFont typeface="Wingdings"/>
              <a:buNone/>
              <a:defRPr/>
            </a:pPr>
            <a:endParaRPr lang="tr-TR" dirty="0"/>
          </a:p>
          <a:p>
            <a:pPr marL="0" indent="0" fontAlgn="auto">
              <a:spcAft>
                <a:spcPts val="0"/>
              </a:spcAft>
              <a:buFont typeface="Wingdings"/>
              <a:buNone/>
              <a:defRPr/>
            </a:pPr>
            <a:r>
              <a:rPr lang="tr-TR" b="1" dirty="0"/>
              <a:t>Çevre hukuku, bir yandan ulusal hukuktan, diğer yandan uluslararası hukuktan beslenen yeni bir hukuk dalı olarak gelişmeye devam etmektedir.</a:t>
            </a:r>
          </a:p>
          <a:p>
            <a:endParaRPr lang="tr-TR" dirty="0"/>
          </a:p>
          <a:p>
            <a:endParaRPr lang="tr-TR" dirty="0"/>
          </a:p>
        </p:txBody>
      </p:sp>
    </p:spTree>
    <p:extLst>
      <p:ext uri="{BB962C8B-B14F-4D97-AF65-F5344CB8AC3E}">
        <p14:creationId xmlns:p14="http://schemas.microsoft.com/office/powerpoint/2010/main" val="1135556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r>
              <a:rPr lang="tr-TR" dirty="0"/>
              <a:t>Keleş, Ruşen (2013), 100 Soruda Çevre, Yakın Kitabevi Yayınları, İzmir</a:t>
            </a:r>
            <a:r>
              <a:rPr lang="tr-TR" dirty="0" smtClean="0"/>
              <a:t>.</a:t>
            </a:r>
          </a:p>
          <a:p>
            <a:r>
              <a:rPr lang="tr-TR" err="1" smtClean="0"/>
              <a:t>Keleş</a:t>
            </a:r>
            <a:r>
              <a:rPr lang="tr-TR" smtClean="0"/>
              <a:t>, Ruşen </a:t>
            </a:r>
            <a:r>
              <a:rPr lang="tr-TR" dirty="0" smtClean="0"/>
              <a:t>ve Birol Ertan (2002), Çevre Hukukuna Giriş, İmge Kitabevi yayınları, Ankara.</a:t>
            </a:r>
            <a:endParaRPr lang="tr-TR" dirty="0"/>
          </a:p>
          <a:p>
            <a:r>
              <a:rPr lang="tr-TR" dirty="0"/>
              <a:t>Kraft, Michael E. (2011), </a:t>
            </a:r>
            <a:r>
              <a:rPr lang="tr-TR" dirty="0" err="1"/>
              <a:t>Environmental</a:t>
            </a:r>
            <a:r>
              <a:rPr lang="tr-TR" dirty="0"/>
              <a:t> </a:t>
            </a:r>
            <a:r>
              <a:rPr lang="tr-TR" dirty="0" err="1"/>
              <a:t>Policy</a:t>
            </a:r>
            <a:r>
              <a:rPr lang="tr-TR" dirty="0"/>
              <a:t> </a:t>
            </a:r>
            <a:r>
              <a:rPr lang="tr-TR" dirty="0" err="1"/>
              <a:t>and</a:t>
            </a:r>
            <a:r>
              <a:rPr lang="tr-TR" dirty="0"/>
              <a:t> </a:t>
            </a:r>
            <a:r>
              <a:rPr lang="tr-TR" dirty="0" err="1"/>
              <a:t>Politics</a:t>
            </a:r>
            <a:r>
              <a:rPr lang="tr-TR" dirty="0"/>
              <a:t>, </a:t>
            </a:r>
            <a:r>
              <a:rPr lang="tr-TR" dirty="0" err="1"/>
              <a:t>Longman</a:t>
            </a:r>
            <a:r>
              <a:rPr lang="tr-TR" dirty="0"/>
              <a:t>, </a:t>
            </a:r>
            <a:r>
              <a:rPr lang="tr-TR" dirty="0" err="1"/>
              <a:t>Person</a:t>
            </a:r>
            <a:r>
              <a:rPr lang="tr-TR" dirty="0"/>
              <a:t>, </a:t>
            </a:r>
            <a:r>
              <a:rPr lang="tr-TR" dirty="0" err="1"/>
              <a:t>London</a:t>
            </a:r>
            <a:endParaRPr lang="tr-TR" dirty="0"/>
          </a:p>
          <a:p>
            <a:endParaRPr lang="tr-TR" dirty="0"/>
          </a:p>
        </p:txBody>
      </p:sp>
    </p:spTree>
    <p:extLst>
      <p:ext uri="{BB962C8B-B14F-4D97-AF65-F5344CB8AC3E}">
        <p14:creationId xmlns:p14="http://schemas.microsoft.com/office/powerpoint/2010/main" val="360509072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avelogue">
  <a:themeElements>
    <a:clrScheme name="Travelogue">
      <a:dk1>
        <a:sysClr val="windowText" lastClr="000000"/>
      </a:dk1>
      <a:lt1>
        <a:srgbClr val="EAC968"/>
      </a:lt1>
      <a:dk2>
        <a:srgbClr val="2A2515"/>
      </a:dk2>
      <a:lt2>
        <a:srgbClr val="82682C"/>
      </a:lt2>
      <a:accent1>
        <a:srgbClr val="B74D21"/>
      </a:accent1>
      <a:accent2>
        <a:srgbClr val="A32323"/>
      </a:accent2>
      <a:accent3>
        <a:srgbClr val="4576A3"/>
      </a:accent3>
      <a:accent4>
        <a:srgbClr val="615D9A"/>
      </a:accent4>
      <a:accent5>
        <a:srgbClr val="67924B"/>
      </a:accent5>
      <a:accent6>
        <a:srgbClr val="BF7B1B"/>
      </a:accent6>
      <a:hlink>
        <a:srgbClr val="99350B"/>
      </a:hlink>
      <a:folHlink>
        <a:srgbClr val="785140"/>
      </a:folHlink>
    </a:clrScheme>
    <a:fontScheme name="Travelogue">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Travelogue">
      <a:fillStyleLst>
        <a:solidFill>
          <a:schemeClr val="phClr"/>
        </a:solidFill>
        <a:blipFill rotWithShape="1">
          <a:blip xmlns:r="http://schemas.openxmlformats.org/officeDocument/2006/relationships" r:embed="rId1">
            <a:duotone>
              <a:schemeClr val="phClr">
                <a:shade val="20000"/>
                <a:satMod val="130000"/>
              </a:schemeClr>
              <a:schemeClr val="phClr">
                <a:tint val="80000"/>
                <a:satMod val="150000"/>
              </a:schemeClr>
            </a:duotone>
          </a:blip>
          <a:tile tx="0" ty="0" sx="50000" sy="50000" flip="none" algn="tl"/>
        </a:blipFill>
        <a:blipFill rotWithShape="1">
          <a:blip xmlns:r="http://schemas.openxmlformats.org/officeDocument/2006/relationships" r:embed="rId2">
            <a:duotone>
              <a:schemeClr val="phClr">
                <a:shade val="20000"/>
                <a:satMod val="130000"/>
              </a:schemeClr>
              <a:schemeClr val="phClr">
                <a:tint val="80000"/>
                <a:satMod val="150000"/>
              </a:schemeClr>
            </a:duotone>
          </a:blip>
          <a:tile tx="0" ty="0" sx="50000" sy="50000" flip="none" algn="tl"/>
        </a:blip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dir="6600000" sx="102000" sy="102000" rotWithShape="0">
              <a:srgbClr val="000000">
                <a:alpha val="35000"/>
              </a:srgbClr>
            </a:outerShdw>
          </a:effectLst>
        </a:effectStyle>
        <a:effectStyle>
          <a:effectLst>
            <a:outerShdw blurRad="88900" dist="63500" dir="2400000" rotWithShape="0">
              <a:srgbClr val="000000">
                <a:alpha val="50000"/>
              </a:srgbClr>
            </a:outerShdw>
          </a:effectLst>
          <a:scene3d>
            <a:camera prst="orthographicFront">
              <a:rot lat="0" lon="0" rev="0"/>
            </a:camera>
            <a:lightRig rig="sunset" dir="t">
              <a:rot lat="0" lon="0" rev="4200000"/>
            </a:lightRig>
          </a:scene3d>
          <a:sp3d>
            <a:bevelT w="63500" h="25400" prst="coolSlant"/>
          </a:sp3d>
        </a:effectStyle>
      </a:effectStyleLst>
      <a:bgFillStyleLst>
        <a:solidFill>
          <a:schemeClr val="phClr"/>
        </a:solidFill>
        <a:gradFill rotWithShape="1">
          <a:gsLst>
            <a:gs pos="0">
              <a:schemeClr val="phClr">
                <a:tint val="50000"/>
                <a:shade val="90000"/>
                <a:hueMod val="85000"/>
                <a:satMod val="300000"/>
                <a:lumMod val="100000"/>
              </a:schemeClr>
            </a:gs>
            <a:gs pos="40000">
              <a:schemeClr val="phClr">
                <a:tint val="45000"/>
                <a:shade val="99000"/>
                <a:hueMod val="95000"/>
                <a:satMod val="300000"/>
                <a:lumMod val="100000"/>
              </a:schemeClr>
            </a:gs>
            <a:gs pos="100000">
              <a:schemeClr val="phClr">
                <a:shade val="20000"/>
                <a:hueMod val="95000"/>
                <a:satMod val="255000"/>
                <a:lumMod val="100000"/>
              </a:schemeClr>
            </a:gs>
          </a:gsLst>
          <a:path path="circle">
            <a:fillToRect l="50000" t="-80000" r="50000" b="180000"/>
          </a:path>
        </a:gradFill>
        <a:gradFill rotWithShape="1">
          <a:gsLst>
            <a:gs pos="0">
              <a:schemeClr val="phClr">
                <a:tint val="70000"/>
                <a:satMod val="2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Travelogue.thmx</Template>
  <TotalTime>85</TotalTime>
  <Words>325</Words>
  <Application>Microsoft Office PowerPoint</Application>
  <PresentationFormat>Ekran Gösterisi (4:3)</PresentationFormat>
  <Paragraphs>18</Paragraphs>
  <Slides>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vt:i4>
      </vt:variant>
    </vt:vector>
  </HeadingPairs>
  <TitlesOfParts>
    <vt:vector size="12" baseType="lpstr">
      <vt:lpstr>Calisto MT</vt:lpstr>
      <vt:lpstr>Mistral</vt:lpstr>
      <vt:lpstr>Wingdings</vt:lpstr>
      <vt:lpstr>Wingdings 2</vt:lpstr>
      <vt:lpstr>Travelogue</vt:lpstr>
      <vt:lpstr>ÇEVRE POLİTİKALARI 13. Hafta</vt:lpstr>
      <vt:lpstr>Çevre</vt:lpstr>
      <vt:lpstr>Çevre</vt:lpstr>
      <vt:lpstr>Çevre</vt:lpstr>
      <vt:lpstr>Çevre</vt:lpstr>
      <vt:lpstr>Çevre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 VE YURTTAŞLIK</dc:title>
  <dc:creator>Apple</dc:creator>
  <cp:lastModifiedBy>KIVILCIM ERTAN</cp:lastModifiedBy>
  <cp:revision>25</cp:revision>
  <dcterms:created xsi:type="dcterms:W3CDTF">2014-03-19T06:29:54Z</dcterms:created>
  <dcterms:modified xsi:type="dcterms:W3CDTF">2019-11-29T12:59:53Z</dcterms:modified>
</cp:coreProperties>
</file>