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AE9C35-E9FD-4117-ADE3-7FC0E82EFB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2BAB8F5-4226-46B0-87FD-19A770AAF2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6FE561-53BE-4CE7-82E5-110585C41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E9E745-564C-4A13-9E5D-CA1381CA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8FFFBB-3DEB-4F52-A4AB-73C597E96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6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03407A-6F4F-400F-864E-97E8A9C50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137FD47-D28C-4F79-ACFB-89DC18283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74F013D-61EC-419A-8C30-52BC4CE31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BBA10C-A707-40D5-9E64-16DAC18E7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39F74E-D170-4C14-8B14-E9B27AEE3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154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4A9D894-3E0E-42DB-A775-07B3B6E168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FC02429-2EF2-4A96-B331-9A54D4D0F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3145CD7-AC5A-45BB-8BAB-4182331FD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4DE781-0823-47EF-A876-E20B1354C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CDB5EC2-FF55-4B11-8523-0E9F334D1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811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47EAEA-AD40-42D5-90A1-7FA86868A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A5A762-3AB1-494D-B1C5-394EA620B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AF3067A-07FB-4C28-81BC-05EC4C9D7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AFF5228-D299-4BC2-A163-8DF4162F7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D045134-E31B-403B-AC3A-3893DAB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159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031E83-B328-4152-8FE8-A69963CDA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F895238-6AFF-40E9-8D53-15E45950D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C1D2B3-C7B5-4372-9121-139B5E659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87952F-CE46-4343-8DE6-1BA9B065B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A1BA2B-38F5-4808-B307-44C74CABB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8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020C71-EFAF-4C11-A46B-693EF3E55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7E75AF-BA56-4988-AD9F-548C308A24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164A6DA-AEEA-4D1C-9620-B8D75FDC0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2C0A8C-9E83-42E7-AF0F-6677172DC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2FE5E55-C6E8-4D0A-8480-EA99CCDB0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99B5DFD-B9D0-4BAD-B4AC-4A4D7EA53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772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30AF4B-84AE-4C1B-8A07-0DADB8F7A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3C72986-6465-475E-A491-E4C5A0DD1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73E269E-2895-4F7D-9BBD-22570F4BF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CF0ABD4-F979-4FD9-8BD6-579263796B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AE734B3-2D96-4B52-B41A-E4A47EF719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B6EFCBC-168A-459B-B16B-C325177AC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257260A-47A3-4269-943F-4F2C45F86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359A86B-BCE9-4522-B1DC-F4025DC66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3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9F9875-4561-4ACD-BCAC-E3A55521B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01C90C5-C4B5-449B-87B1-6D2DAAB09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EF6FE94-9E6D-45F5-8C17-F5EFCE631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D423976-BED7-488E-B5A9-478CEC90B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74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8D0B660-A9B0-4C7A-A049-97148F4C2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853AE15-900B-4BE6-95DD-4CE37D1D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00A0B7C-C0C8-4EB8-98D8-51C3378A1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817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829C30-44F6-47FD-93BF-728241153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0EEB14-A8ED-4D89-A020-AD8FCA577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7349AB-CB4A-4A60-9CC2-C8FE9261C8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F8DB3CF-7922-4842-9944-ED28906C9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A86D0FD-31E6-4C2B-92ED-316A59266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BDF2028-0A71-410C-BB6C-EE37F41C5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581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88ED42-F0E7-40AC-AEFE-A8C5775B8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53DB100-1BCA-498B-ACA0-BF0914250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E6D3C8C-F44A-4BA7-A005-4B0C3A0D4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27B5815-3732-449F-99D9-3477556C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92ACE47-8AA3-49EF-A771-CA4D84855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B1A7F83-E797-47AC-9B6A-1231993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711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9D9FB2F-0ACB-4D54-9D88-1FC3A7E7B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A18D1EC-8219-4801-9CAF-A15D9091D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35ABB42-D45F-47F6-BDC6-39F335BCB2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5D1D5-CDAB-4ADD-90DC-32894BFB9ED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E330B1-9ADA-40AF-BB32-B72CB7B41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DA0E9E-2502-4327-9A78-EB23E579F6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F91C7-12E1-4B3C-BCF3-A10D0D74D1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79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D8F1B1-001B-432D-B9D9-6A039D1A9C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Okuma Parçaları I</a:t>
            </a:r>
            <a:br>
              <a:rPr lang="tr-TR" sz="2400" dirty="0"/>
            </a:br>
            <a:br>
              <a:rPr lang="tr-TR" sz="2400" dirty="0"/>
            </a:br>
            <a:r>
              <a:rPr lang="tr-TR" sz="2400" dirty="0">
                <a:solidFill>
                  <a:schemeClr val="tx1"/>
                </a:solidFill>
              </a:rPr>
              <a:t>13.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88A2F95-CE5C-4778-A1B8-FFFFEF1994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1382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0BBEB2B-8249-4923-940A-B60E50F26756}"/>
              </a:ext>
            </a:extLst>
          </p:cNvPr>
          <p:cNvSpPr/>
          <p:nvPr/>
        </p:nvSpPr>
        <p:spPr>
          <a:xfrm>
            <a:off x="2757055" y="997528"/>
            <a:ext cx="6386945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धीरे-धीरे मेढकों की संख्या कम होने लगी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साँप सभी मेढकों को खा चुका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तो अंत में मेढकों का राजा ही बचा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दूसरे दिन मेढकों का राजा साँप पर सवार होकर निकला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उस समय साँप बड़ी मुश्किल से चल पा रहा था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मेढकों का राजा बोला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“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इस प्रकार धीरे-धीरे क्यों चलता है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?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भूखा है क्या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?”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61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BF09D1B-83B7-42E4-BEBF-9BD86B33608C}"/>
              </a:ext>
            </a:extLst>
          </p:cNvPr>
          <p:cNvSpPr/>
          <p:nvPr/>
        </p:nvSpPr>
        <p:spPr>
          <a:xfrm>
            <a:off x="3048000" y="2622690"/>
            <a:ext cx="6096000" cy="307263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“जी हाँ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बहुत भूख लगी है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”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“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तो कुछ खाता क्यों नहीं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?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”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फौरन साँप ने पलटकर मेढकों के राजा को पीठ से नीचे गिरा दिया और उसे निगल गया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917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13E19B6-D191-486C-AF71-1443F1AA98EA}"/>
              </a:ext>
            </a:extLst>
          </p:cNvPr>
          <p:cNvSpPr/>
          <p:nvPr/>
        </p:nvSpPr>
        <p:spPr>
          <a:xfrm>
            <a:off x="2757055" y="692728"/>
            <a:ext cx="6386945" cy="4180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endParaRPr lang="tr-TR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मेढक और साँप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तालाब के किनारे एक बरगद का पे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ड़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था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उसके तने के कोटर में एक साँप रहता  था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वह बू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ढ़ा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हो गया था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तालाब में मेढक तो काफी थे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किंतु अब साँप उन्हें जल्दी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जल्दी पकड़ नहीं सकता था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135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DEBDBF7-C277-4837-9312-853BBA4D53AF}"/>
              </a:ext>
            </a:extLst>
          </p:cNvPr>
          <p:cNvSpPr/>
          <p:nvPr/>
        </p:nvSpPr>
        <p:spPr>
          <a:xfrm>
            <a:off x="3048000" y="1775845"/>
            <a:ext cx="6096000" cy="22621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एक दिन साँप अपने‌‌ कोटर से बाहर आकर रोने लगा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एक मेढक ने उसे देख लिया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वह डरते-डरते साँप के पास आया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उसने साँप से पूछा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</a:rPr>
              <a:t>“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भैया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तुम क्यों रो रहे हो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</a:rPr>
              <a:t>?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”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92708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15A6D9B-2B62-4553-9461-5589D35D24AF}"/>
              </a:ext>
            </a:extLst>
          </p:cNvPr>
          <p:cNvSpPr/>
          <p:nvPr/>
        </p:nvSpPr>
        <p:spPr>
          <a:xfrm>
            <a:off x="2840182" y="1429572"/>
            <a:ext cx="6096000" cy="39241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ea typeface="Calibri" panose="020F0502020204030204" pitchFamily="34" charset="0"/>
              </a:rPr>
              <a:t>साँप दीनतापूर्वक बोला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“एक बार एक ब्राह्मण का पुत्र अपने घर के आँगन में खेल रहा था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मैंने उसे काट लिया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ब्राह्मण-पुत्र उसी समय मर गया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 इसलिए ब्राह्मण ने मुझे शाप दिया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“तुम मेढकों को मारकर खा जाते हो इसलिए उनके घोड़े बनोगे और रात-दिन उनकी लातें खाते रहोगे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”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33030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2D52979-335D-40B7-86F6-DC1266A65BF5}"/>
              </a:ext>
            </a:extLst>
          </p:cNvPr>
          <p:cNvSpPr/>
          <p:nvPr/>
        </p:nvSpPr>
        <p:spPr>
          <a:xfrm>
            <a:off x="2507673" y="870249"/>
            <a:ext cx="6096000" cy="362599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मेढक बोला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“तो तुम हमारे घोड़े बनोगे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?”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“हों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ब्राह्मण का शाप कभी असत्य नहीं होता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|”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साँप ने जवाब दिया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यह सुनकर मेढक बहुत खुश हुआ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उसने तालाब में जाकर सभी मेढकों को यह बात बताई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122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2D8C30C-3A77-4207-8173-0FA4D86FBF48}"/>
              </a:ext>
            </a:extLst>
          </p:cNvPr>
          <p:cNvSpPr/>
          <p:nvPr/>
        </p:nvSpPr>
        <p:spPr>
          <a:xfrm>
            <a:off x="3089564" y="1607127"/>
            <a:ext cx="6054436" cy="1696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“भगवान ने हमारे लिए एक घोड़ा भेजा है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|”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यह सुनते ही सब मेढक खुश होकर नाचने लगे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86330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9E764C7-A65C-4328-A221-7BF6BB07AA4F}"/>
              </a:ext>
            </a:extLst>
          </p:cNvPr>
          <p:cNvSpPr/>
          <p:nvPr/>
        </p:nvSpPr>
        <p:spPr>
          <a:xfrm>
            <a:off x="2535382" y="762000"/>
            <a:ext cx="6608618" cy="4734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इसके बाद मेढकों का राजा सब मेढकों को लेकर बरगद के पेड़ के नीचे आया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साँप ने मेढकों के राजा को प्रणाम करते हुए कहा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“मैं आपका सेवक हूँ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आप मेरे ऊपर सवारी कीजिए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|”</a:t>
            </a: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मेढकों का राजा साँप पर सवार हुआ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मेढकों की सवारी निकली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सब मेढक राजा की जय-जयकार करने लगे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14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004E4A5-34CA-4F1B-9890-91CF49352345}"/>
              </a:ext>
            </a:extLst>
          </p:cNvPr>
          <p:cNvSpPr/>
          <p:nvPr/>
        </p:nvSpPr>
        <p:spPr>
          <a:xfrm>
            <a:off x="2743200" y="1166842"/>
            <a:ext cx="6096000" cy="22621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दूसरे दिन भी इसी प्रकार सवारी निकली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उस समय साँप तेज गति से नहीं चल रहा था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यह देखकर मेढकों के राजा ने उससे पूछा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“तू इस तरह क्यों चल रहा है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?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भूखा है क्या</a:t>
            </a:r>
            <a:r>
              <a:rPr lang="tr-TR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?</a:t>
            </a:r>
            <a:r>
              <a:rPr lang="hi-IN" dirty="0">
                <a:latin typeface="Mangal" panose="02040503050203030202" pitchFamily="18" charset="0"/>
                <a:ea typeface="Calibri" panose="020F0502020204030204" pitchFamily="34" charset="0"/>
              </a:rPr>
              <a:t>”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103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7930A3A-F302-4ABA-AF30-DEE6A94696C7}"/>
              </a:ext>
            </a:extLst>
          </p:cNvPr>
          <p:cNvSpPr/>
          <p:nvPr/>
        </p:nvSpPr>
        <p:spPr>
          <a:xfrm>
            <a:off x="2438400" y="577476"/>
            <a:ext cx="6096000" cy="59708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साँप ने जवाब दिया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“महाराज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मैं तो चार दिनों से भूखा हूँ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”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“तो बोलता क्यों नहीं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?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मेरा घोड़ा क्या भूखों मरेगा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?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मैं राजा हूँ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बोल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तू क्या खाएगा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?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“महाराज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ज्यादा नहीं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प्रति दिन केवल दो मेढक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”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“मेरे राज्य में मेढकों की कहाँ कमी है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?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 तुझे भोजन के लिए रोजाना दो मेढक मिल जाया करेंगे </a:t>
            </a:r>
            <a:r>
              <a:rPr lang="tr-TR" sz="2400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Mangal" panose="02040503050203030202" pitchFamily="18" charset="0"/>
                <a:ea typeface="Calibri" panose="020F0502020204030204" pitchFamily="34" charset="0"/>
              </a:rPr>
              <a:t>”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391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530</Words>
  <Application>Microsoft Office PowerPoint</Application>
  <PresentationFormat>Geniş ekran</PresentationFormat>
  <Paragraphs>27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Mangal</vt:lpstr>
      <vt:lpstr>Times New Roman</vt:lpstr>
      <vt:lpstr>Office Teması</vt:lpstr>
      <vt:lpstr>HİN 137 Temel Hintçe  Okuma Parçaları I  13.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Okuma Parçaları I  13. Hafta</dc:title>
  <dc:creator>Casper</dc:creator>
  <cp:lastModifiedBy>Casper</cp:lastModifiedBy>
  <cp:revision>1</cp:revision>
  <dcterms:created xsi:type="dcterms:W3CDTF">2020-05-10T15:40:21Z</dcterms:created>
  <dcterms:modified xsi:type="dcterms:W3CDTF">2020-05-10T15:48:36Z</dcterms:modified>
</cp:coreProperties>
</file>