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64" r:id="rId3"/>
    <p:sldId id="263" r:id="rId4"/>
    <p:sldId id="266" r:id="rId5"/>
    <p:sldId id="257" r:id="rId6"/>
    <p:sldId id="258" r:id="rId7"/>
    <p:sldId id="259" r:id="rId8"/>
    <p:sldId id="260" r:id="rId9"/>
    <p:sldId id="261" r:id="rId10"/>
    <p:sldId id="262" r:id="rId11"/>
    <p:sldId id="265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322F2-65A7-497F-980F-ED1A65987F5C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3C62E-CF44-4571-A694-0CAA54A44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694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F1D49-00B8-4D4A-A9BB-78A585E5BF5A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5F08-84AA-4F2B-B391-5F98E0DF7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401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D20A-1629-4D58-9F1E-04F2C2806A62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5F08-84AA-4F2B-B391-5F98E0DF7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531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75779-ABB3-497B-91EC-7379FB09F1A6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5F08-84AA-4F2B-B391-5F98E0DF7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087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6329-8114-4C26-899F-871D57A0FA50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5F08-84AA-4F2B-B391-5F98E0DF7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5014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B492-CA4F-45B5-9D02-36006FF38DD8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5F08-84AA-4F2B-B391-5F98E0DF7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248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69BD3-EC26-424E-A164-88940608A911}" type="datetime1">
              <a:rPr lang="tr-TR" smtClean="0"/>
              <a:t>19.11.2019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5F08-84AA-4F2B-B391-5F98E0DF7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214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B3646-BCBD-4FEE-B00B-50421B10C3D3}" type="datetime1">
              <a:rPr lang="tr-TR" smtClean="0"/>
              <a:t>19.11.2019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5F08-84AA-4F2B-B391-5F98E0DF7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944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4F9C-8D97-4CC2-BA70-C2D3D2695152}" type="datetime1">
              <a:rPr lang="tr-TR" smtClean="0"/>
              <a:t>19.11.2019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5F08-84AA-4F2B-B391-5F98E0DF7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260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F474-4073-4D55-9F03-CDB62F08ABDC}" type="datetime1">
              <a:rPr lang="tr-TR" smtClean="0"/>
              <a:t>19.11.2019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5F08-84AA-4F2B-B391-5F98E0DF7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9836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678F-5DCB-4E3F-8B4D-FF3910F1D32F}" type="datetime1">
              <a:rPr lang="tr-TR" smtClean="0"/>
              <a:t>19.11.2019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5F08-84AA-4F2B-B391-5F98E0DF7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838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1F5D-40BC-4724-B351-ECE1B058B25E}" type="datetime1">
              <a:rPr lang="tr-TR" smtClean="0"/>
              <a:t>19.11.2019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5F08-84AA-4F2B-B391-5F98E0DF7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22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8AB56-6A71-4DCC-BF65-D5C2F18DFF85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D5F08-84AA-4F2B-B391-5F98E0DF7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2652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Lecture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Expressions and Statements</a:t>
            </a:r>
          </a:p>
          <a:p>
            <a:r>
              <a:rPr lang="tr-TR" sz="2800" dirty="0"/>
              <a:t>Dr. Hacer Yalım Keleş</a:t>
            </a:r>
          </a:p>
        </p:txBody>
      </p:sp>
    </p:spTree>
    <p:extLst>
      <p:ext uri="{BB962C8B-B14F-4D97-AF65-F5344CB8AC3E}">
        <p14:creationId xmlns:p14="http://schemas.microsoft.com/office/powerpoint/2010/main" val="16833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525963"/>
          </a:xfrm>
        </p:spPr>
        <p:txBody>
          <a:bodyPr/>
          <a:lstStyle/>
          <a:p>
            <a:r>
              <a:rPr lang="tr-TR" dirty="0"/>
              <a:t>Each box holds operators with the same precedence.</a:t>
            </a:r>
          </a:p>
          <a:p>
            <a:r>
              <a:rPr lang="tr-TR" dirty="0"/>
              <a:t>Operators in higher boxes have higher precedence than operators in lower boxes.</a:t>
            </a:r>
          </a:p>
          <a:p>
            <a:pPr marL="0" indent="0">
              <a:buNone/>
            </a:pPr>
            <a:r>
              <a:rPr lang="tr-TR" dirty="0"/>
              <a:t>	ex: a+b*c =&gt; a+(b*c)</a:t>
            </a:r>
          </a:p>
          <a:p>
            <a:r>
              <a:rPr lang="tr-TR" dirty="0"/>
              <a:t>Unary operators and assignment operators are right associative; all others are left associative.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D0BBDB-8E31-4BF3-810D-BD724281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5966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/>
              <a:t>Statements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4624"/>
            <a:ext cx="5040560" cy="6649854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EF876F-760B-48FA-9150-7B41FCD53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3888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836712"/>
            <a:ext cx="6179401" cy="4785395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E2F1C5-01EB-4B84-BF40-6D5279568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983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92696"/>
            <a:ext cx="8269557" cy="4857403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2B15111-6266-4DC0-A648-073BA4006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1650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116632"/>
            <a:ext cx="4906888" cy="274042"/>
          </a:xfrm>
        </p:spPr>
        <p:txBody>
          <a:bodyPr>
            <a:normAutofit fontScale="90000"/>
          </a:bodyPr>
          <a:lstStyle/>
          <a:p>
            <a:r>
              <a:rPr lang="tr-TR" dirty="0"/>
              <a:t>Precedence Table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20688"/>
            <a:ext cx="7934214" cy="6120680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FBD2EF-9C7A-470D-9AC4-E0540DFAB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1944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Operators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266" y="1600200"/>
            <a:ext cx="6599468" cy="452596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27DCC0-F9D7-4A7D-A1E4-1A1858242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6365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76672"/>
            <a:ext cx="7631236" cy="5217443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1EE033-65DF-44B5-9795-C3116257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633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20888"/>
            <a:ext cx="8229600" cy="1731607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0FC80CF-75D3-4B60-84A6-195089DD1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75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836712"/>
            <a:ext cx="5205166" cy="5145435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7DD7FD-1593-4E1C-A0AD-E30D9F5C9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5846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548680"/>
            <a:ext cx="6362228" cy="5649491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E59FB0-4E84-41A1-9120-E2DC91CF1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4907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196</Words>
  <Application>Microsoft Office PowerPoint</Application>
  <PresentationFormat>On-screen Show (4:3)</PresentationFormat>
  <Paragraphs>20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Lecture 2</vt:lpstr>
      <vt:lpstr>PowerPoint Presentation</vt:lpstr>
      <vt:lpstr>PowerPoint Presentation</vt:lpstr>
      <vt:lpstr>Precedence Table</vt:lpstr>
      <vt:lpstr>Operators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</dc:title>
  <dc:creator>hacer</dc:creator>
  <cp:lastModifiedBy>hacer</cp:lastModifiedBy>
  <cp:revision>9</cp:revision>
  <dcterms:created xsi:type="dcterms:W3CDTF">2013-02-17T14:37:49Z</dcterms:created>
  <dcterms:modified xsi:type="dcterms:W3CDTF">2019-11-19T09:17:55Z</dcterms:modified>
</cp:coreProperties>
</file>