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3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2F2-65A7-497F-980F-ED1A65987F5C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3C62E-CF44-4571-A694-0CAA54A4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9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D49-00B8-4D4A-A9BB-78A585E5BF5A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40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20A-1629-4D58-9F1E-04F2C2806A62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53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5779-ABB3-497B-91EC-7379FB09F1A6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08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6329-8114-4C26-899F-871D57A0FA50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01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B492-CA4F-45B5-9D02-36006FF38DD8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24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9BD3-EC26-424E-A164-88940608A911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21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3646-BCBD-4FEE-B00B-50421B10C3D3}" type="datetime1">
              <a:rPr lang="tr-TR" smtClean="0"/>
              <a:t>19.11.2019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4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4F9C-8D97-4CC2-BA70-C2D3D2695152}" type="datetime1">
              <a:rPr lang="tr-TR" smtClean="0"/>
              <a:t>19.11.2019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6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F474-4073-4D55-9F03-CDB62F08ABDC}" type="datetime1">
              <a:rPr lang="tr-TR" smtClean="0"/>
              <a:t>19.11.2019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83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678F-5DCB-4E3F-8B4D-FF3910F1D32F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83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F5D-40BC-4724-B351-ECE1B058B25E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22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AB56-6A71-4DCC-BF65-D5C2F18DFF85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5F08-84AA-4F2B-B391-5F98E0DF7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265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Lecture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Expressions and Statements</a:t>
            </a:r>
          </a:p>
          <a:p>
            <a:r>
              <a:rPr lang="tr-TR" sz="2800" dirty="0"/>
              <a:t>Dr. Hacer Yalım Keleş</a:t>
            </a:r>
          </a:p>
        </p:txBody>
      </p:sp>
    </p:spTree>
    <p:extLst>
      <p:ext uri="{BB962C8B-B14F-4D97-AF65-F5344CB8AC3E}">
        <p14:creationId xmlns:p14="http://schemas.microsoft.com/office/powerpoint/2010/main" val="16833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tr-TR" dirty="0"/>
              <a:t>Each box holds operators with the same precedence.</a:t>
            </a:r>
          </a:p>
          <a:p>
            <a:r>
              <a:rPr lang="tr-TR" dirty="0"/>
              <a:t>Operators in higher boxes have higher precedence than operators in lower boxes.</a:t>
            </a:r>
          </a:p>
          <a:p>
            <a:pPr marL="0" indent="0">
              <a:buNone/>
            </a:pPr>
            <a:r>
              <a:rPr lang="tr-TR" dirty="0"/>
              <a:t>	ex: a+b*c =&gt; a+(b*c)</a:t>
            </a:r>
          </a:p>
          <a:p>
            <a:r>
              <a:rPr lang="tr-TR" dirty="0"/>
              <a:t>Unary operators and assignment operators are right associative; all others are left associative.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D0BBDB-8E31-4BF3-810D-BD724281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96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/>
              <a:t>Statements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624"/>
            <a:ext cx="5040560" cy="664985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F876F-760B-48FA-9150-7B41FCD5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88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6179401" cy="478539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E2F1C5-01EB-4B84-BF40-6D527956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98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269557" cy="485740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B15111-6266-4DC0-A648-073BA400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65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906888" cy="274042"/>
          </a:xfrm>
        </p:spPr>
        <p:txBody>
          <a:bodyPr>
            <a:normAutofit fontScale="90000"/>
          </a:bodyPr>
          <a:lstStyle/>
          <a:p>
            <a:r>
              <a:rPr lang="tr-TR" dirty="0"/>
              <a:t>Precedence 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934214" cy="612068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BD2EF-9C7A-470D-9AC4-E0540DFA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94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Operators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66" y="1600200"/>
            <a:ext cx="6599468" cy="452596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7DCC0-F9D7-4A7D-A1E4-1A185824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36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631236" cy="521744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1EE033-65DF-44B5-9795-C3116257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63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8229600" cy="1731607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FC80CF-75D3-4B60-84A6-195089DD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7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5205166" cy="514543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7DD7FD-1593-4E1C-A0AD-E30D9F5C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84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362228" cy="5649491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E59FB0-4E84-41A1-9120-E2DC91CF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90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196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Lecture 2</vt:lpstr>
      <vt:lpstr>PowerPoint Presentation</vt:lpstr>
      <vt:lpstr>PowerPoint Presentation</vt:lpstr>
      <vt:lpstr>Precedence Table</vt:lpstr>
      <vt:lpstr>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hacer</dc:creator>
  <cp:lastModifiedBy>hacer</cp:lastModifiedBy>
  <cp:revision>9</cp:revision>
  <dcterms:created xsi:type="dcterms:W3CDTF">2013-02-17T14:37:49Z</dcterms:created>
  <dcterms:modified xsi:type="dcterms:W3CDTF">2019-11-19T09:17:55Z</dcterms:modified>
</cp:coreProperties>
</file>