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5" r:id="rId7"/>
    <p:sldId id="266" r:id="rId8"/>
    <p:sldId id="263" r:id="rId9"/>
    <p:sldId id="264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D7BE-6AC9-46BC-8984-3433B4D74992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6EEB-B0ED-4D27-88EA-4B9FCE5FB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62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D7BE-6AC9-46BC-8984-3433B4D74992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6EEB-B0ED-4D27-88EA-4B9FCE5FB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801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D7BE-6AC9-46BC-8984-3433B4D74992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6EEB-B0ED-4D27-88EA-4B9FCE5FB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17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D7BE-6AC9-46BC-8984-3433B4D74992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6EEB-B0ED-4D27-88EA-4B9FCE5FB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749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D7BE-6AC9-46BC-8984-3433B4D74992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6EEB-B0ED-4D27-88EA-4B9FCE5FB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D7BE-6AC9-46BC-8984-3433B4D74992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6EEB-B0ED-4D27-88EA-4B9FCE5FB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68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D7BE-6AC9-46BC-8984-3433B4D74992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6EEB-B0ED-4D27-88EA-4B9FCE5FB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647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D7BE-6AC9-46BC-8984-3433B4D74992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6EEB-B0ED-4D27-88EA-4B9FCE5FB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054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D7BE-6AC9-46BC-8984-3433B4D74992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6EEB-B0ED-4D27-88EA-4B9FCE5FB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940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D7BE-6AC9-46BC-8984-3433B4D74992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6EEB-B0ED-4D27-88EA-4B9FCE5FB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058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D7BE-6AC9-46BC-8984-3433B4D74992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6EEB-B0ED-4D27-88EA-4B9FCE5FB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10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D7BE-6AC9-46BC-8984-3433B4D74992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C6EEB-B0ED-4D27-88EA-4B9FCE5FB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57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ANT330 BİYOİSTATİSTİK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1. 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37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Dersin Amacı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Ders hakkında genel bilgi</a:t>
            </a:r>
          </a:p>
          <a:p>
            <a:r>
              <a:rPr lang="tr-TR" dirty="0" smtClean="0"/>
              <a:t>Hedefler – Beklentiler</a:t>
            </a:r>
          </a:p>
          <a:p>
            <a:r>
              <a:rPr lang="tr-TR" dirty="0" smtClean="0"/>
              <a:t>Kazanımlar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41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219588" cy="479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51520" y="147549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 smtClean="0"/>
              <a:t>Salkind</a:t>
            </a:r>
            <a:r>
              <a:rPr lang="tr-TR" sz="2400" dirty="0" smtClean="0"/>
              <a:t>, N. J. (2015) İstatistikten Nefret Edenler İçin İstatistik. </a:t>
            </a:r>
            <a:r>
              <a:rPr lang="tr-TR" sz="2400" dirty="0" err="1" smtClean="0"/>
              <a:t>Pegem</a:t>
            </a:r>
            <a:r>
              <a:rPr lang="tr-TR" sz="2400" dirty="0" smtClean="0"/>
              <a:t> Akademi, Ankara.</a:t>
            </a:r>
            <a:endParaRPr lang="tr-TR" sz="2400" dirty="0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tr-TR" dirty="0" smtClean="0"/>
              <a:t>Kaynaklar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89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Madrigal</a:t>
            </a:r>
            <a:r>
              <a:rPr lang="tr-TR" sz="2400" dirty="0" smtClean="0"/>
              <a:t>, L. (2004). </a:t>
            </a:r>
            <a:r>
              <a:rPr lang="tr-TR" sz="2400" dirty="0" err="1" smtClean="0"/>
              <a:t>Statistics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Anthropology</a:t>
            </a:r>
            <a:r>
              <a:rPr lang="tr-TR" sz="2400" dirty="0" smtClean="0"/>
              <a:t>. Cambridge </a:t>
            </a:r>
            <a:r>
              <a:rPr lang="tr-TR" sz="2400" dirty="0" err="1" smtClean="0"/>
              <a:t>University</a:t>
            </a:r>
            <a:r>
              <a:rPr lang="tr-TR" sz="2400" dirty="0" smtClean="0"/>
              <a:t> </a:t>
            </a:r>
            <a:r>
              <a:rPr lang="tr-TR" sz="2400" dirty="0" err="1" smtClean="0"/>
              <a:t>Press</a:t>
            </a:r>
            <a:r>
              <a:rPr lang="tr-TR" sz="2400" dirty="0" smtClean="0"/>
              <a:t>, UK.</a:t>
            </a:r>
          </a:p>
          <a:p>
            <a:endParaRPr lang="tr-TR" sz="2400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Kaynaklar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05025"/>
            <a:ext cx="3352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0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78823"/>
            <a:ext cx="3313415" cy="497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Plichta</a:t>
            </a:r>
            <a:r>
              <a:rPr lang="tr-TR" sz="2400" dirty="0" smtClean="0"/>
              <a:t>, S. B., Kelvin, E. 2015.  </a:t>
            </a:r>
            <a:r>
              <a:rPr lang="tr-TR" sz="2400" dirty="0" err="1" smtClean="0"/>
              <a:t>Munro</a:t>
            </a:r>
            <a:r>
              <a:rPr lang="tr-TR" sz="2400" dirty="0" smtClean="0"/>
              <a:t> Sağlık Araştırmalarında İstatistiksel Yöntemler (Çeviri Ed. Ruhi Selçuk Tabak). </a:t>
            </a:r>
            <a:r>
              <a:rPr lang="tr-TR" sz="2400" dirty="0" err="1" smtClean="0"/>
              <a:t>Palme</a:t>
            </a:r>
            <a:r>
              <a:rPr lang="tr-TR" sz="2400" dirty="0" smtClean="0"/>
              <a:t> Yayıncılık.</a:t>
            </a:r>
          </a:p>
          <a:p>
            <a:endParaRPr lang="tr-TR" sz="2400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Kaynaklar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70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Kaynaklar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176464" cy="625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7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Kaynaklar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1992"/>
            <a:ext cx="4248472" cy="650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8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YÖNTEM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SPSS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42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ÖLÇME DEĞERLENDİRME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Ara sınav</a:t>
            </a:r>
          </a:p>
          <a:p>
            <a:r>
              <a:rPr lang="tr-TR" dirty="0" smtClean="0"/>
              <a:t>Final sınavı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65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93</Words>
  <Application>Microsoft Office PowerPoint</Application>
  <PresentationFormat>Ekran Gösterisi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ANT330 BİYOİSTATİSTİK</vt:lpstr>
      <vt:lpstr>Dersin Amacı</vt:lpstr>
      <vt:lpstr>Kaynaklar</vt:lpstr>
      <vt:lpstr>Kaynaklar</vt:lpstr>
      <vt:lpstr>Kaynaklar</vt:lpstr>
      <vt:lpstr>Kaynaklar</vt:lpstr>
      <vt:lpstr>Kaynaklar</vt:lpstr>
      <vt:lpstr>YÖNTEM</vt:lpstr>
      <vt:lpstr>ÖLÇME DEĞERLENDİRME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ANT330 BİYOİSTATİSTİK</dc:title>
  <dc:creator>SONY</dc:creator>
  <cp:lastModifiedBy>SONY</cp:lastModifiedBy>
  <cp:revision>4</cp:revision>
  <dcterms:created xsi:type="dcterms:W3CDTF">2020-05-08T06:47:13Z</dcterms:created>
  <dcterms:modified xsi:type="dcterms:W3CDTF">2020-05-08T07:13:34Z</dcterms:modified>
</cp:coreProperties>
</file>