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06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07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27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765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46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302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577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8023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4602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698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836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0623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222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344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03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91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81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0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90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08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240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68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D5119-ECD6-4922-8B42-D7BE7247654C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5EFF9-F7DA-4626-91CF-D5EFB19E10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466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5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4"/>
            <a:ext cx="7477125" cy="866775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PURPOSE OF EPIDEMIOLOGY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2463" y="1627188"/>
            <a:ext cx="7116762" cy="4030662"/>
          </a:xfrm>
        </p:spPr>
        <p:txBody>
          <a:bodyPr/>
          <a:lstStyle/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Can be used as a DIAGNOSTIC INVESTIGATION of the origin of unknown diseases</a:t>
            </a:r>
          </a:p>
          <a:p>
            <a:pPr eaLnBrk="1" hangingPunct="1"/>
            <a:endParaRPr lang="en-US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Can be used to determine the characteristics of the populations in the population</a:t>
            </a:r>
          </a:p>
          <a:p>
            <a:pPr eaLnBrk="1" hangingPunct="1"/>
            <a:endParaRPr lang="en-US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Disease can be used in the planning and monitoring of the CONTROL PROGRAMS</a:t>
            </a:r>
            <a:endParaRPr lang="tr-TR" altLang="tr-TR" sz="2800" dirty="0">
              <a:solidFill>
                <a:srgbClr val="FFFF00"/>
              </a:solidFill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2135189" y="1268413"/>
            <a:ext cx="7921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3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48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DIAGNOSTIC VEHICLE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57338"/>
            <a:ext cx="8229600" cy="511175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tr-TR" sz="2400" dirty="0">
                <a:solidFill>
                  <a:srgbClr val="FFFF00"/>
                </a:solidFill>
              </a:rPr>
              <a:t>Diagnosis of diseases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Clinical and autopsy findings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Laboratory tests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Epidemiological data</a:t>
            </a:r>
          </a:p>
          <a:p>
            <a:pPr marL="0" indent="0" eaLnBrk="1" hangingPunct="1">
              <a:buNone/>
            </a:pPr>
            <a:r>
              <a:rPr lang="en-US" altLang="tr-TR" sz="2400" dirty="0">
                <a:solidFill>
                  <a:srgbClr val="FFFF00"/>
                </a:solidFill>
              </a:rPr>
              <a:t>Population level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What caused this epidemic?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Why did the number of sick animals increase?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Why are only these animals sick?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When and where did the disease occur?</a:t>
            </a:r>
          </a:p>
          <a:p>
            <a:pPr lvl="1" eaLnBrk="1" hangingPunct="1"/>
            <a:r>
              <a:rPr lang="en-US" altLang="tr-TR" sz="2000" dirty="0">
                <a:solidFill>
                  <a:srgbClr val="FFFF00"/>
                </a:solidFill>
              </a:rPr>
              <a:t>What factors play a role in the development of the disease?</a:t>
            </a:r>
          </a:p>
          <a:p>
            <a:pPr lvl="1" eaLnBrk="1" hangingPunct="1"/>
            <a:r>
              <a:rPr lang="en-US" altLang="tr-TR" sz="2000" dirty="0" smtClean="0">
                <a:solidFill>
                  <a:srgbClr val="FFFF00"/>
                </a:solidFill>
              </a:rPr>
              <a:t>How </a:t>
            </a:r>
            <a:r>
              <a:rPr lang="en-US" altLang="tr-TR" sz="2000" dirty="0">
                <a:solidFill>
                  <a:srgbClr val="FFFF00"/>
                </a:solidFill>
              </a:rPr>
              <a:t>can the disease be prevented or controlled?</a:t>
            </a:r>
            <a:endParaRPr lang="tr-TR" altLang="tr-TR" sz="2000" dirty="0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424114" y="1341438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74771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DETERMINATION OF DISEASE PROPERTIES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6"/>
            <a:ext cx="8229600" cy="496887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tr-TR" sz="2800" dirty="0">
                <a:solidFill>
                  <a:srgbClr val="FFFF00"/>
                </a:solidFill>
              </a:rPr>
              <a:t>Epidemiological features of the disease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Population level features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Features associated with the </a:t>
            </a:r>
            <a:r>
              <a:rPr lang="en-US" altLang="tr-TR" sz="2400" dirty="0" smtClean="0">
                <a:solidFill>
                  <a:srgbClr val="FFFF00"/>
                </a:solidFill>
              </a:rPr>
              <a:t>environment</a:t>
            </a:r>
          </a:p>
          <a:p>
            <a:pPr marL="0" indent="0" eaLnBrk="1" hangingPunct="1">
              <a:buNone/>
            </a:pPr>
            <a:r>
              <a:rPr lang="en-US" altLang="tr-TR" sz="2800" dirty="0">
                <a:solidFill>
                  <a:srgbClr val="FFFF00"/>
                </a:solidFill>
              </a:rPr>
              <a:t>In a population</a:t>
            </a:r>
          </a:p>
          <a:p>
            <a:pPr lvl="1" eaLnBrk="1" hangingPunct="1"/>
            <a:r>
              <a:rPr lang="en-US" altLang="tr-TR" sz="2400" dirty="0" smtClean="0">
                <a:solidFill>
                  <a:srgbClr val="FFFF00"/>
                </a:solidFill>
              </a:rPr>
              <a:t>Disease </a:t>
            </a:r>
            <a:r>
              <a:rPr lang="en-US" altLang="tr-TR" sz="2400" dirty="0">
                <a:solidFill>
                  <a:srgbClr val="FFFF00"/>
                </a:solidFill>
              </a:rPr>
              <a:t>frequency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Disease spread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Disease dimensions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Characteristics of animals affected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Host factors and factors affecting the outcome of the disease</a:t>
            </a: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2424114" y="1268413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9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Determination of the characteristics of the disease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tr-TR" sz="2400" dirty="0">
                <a:solidFill>
                  <a:srgbClr val="FFFF00"/>
                </a:solidFill>
              </a:rPr>
              <a:t>Epidemiological features of the disease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Population level features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Environment-related features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tr-TR" sz="2400" dirty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tr-TR" sz="2400" dirty="0">
                <a:solidFill>
                  <a:srgbClr val="FFFF00"/>
                </a:solidFill>
              </a:rPr>
              <a:t>There are many factors that influence the outbreak, spread and behavior of a population in a </a:t>
            </a:r>
            <a:r>
              <a:rPr lang="en-US" altLang="tr-TR" sz="2400" dirty="0" smtClean="0">
                <a:solidFill>
                  <a:srgbClr val="FFFF00"/>
                </a:solidFill>
              </a:rPr>
              <a:t>population</a:t>
            </a:r>
            <a:r>
              <a:rPr lang="tr-TR" altLang="tr-TR" sz="2400" dirty="0" smtClean="0">
                <a:solidFill>
                  <a:srgbClr val="FFFF00"/>
                </a:solidFill>
              </a:rPr>
              <a:t> </a:t>
            </a:r>
            <a:r>
              <a:rPr lang="en-US" altLang="tr-TR" sz="2400" dirty="0" smtClean="0">
                <a:solidFill>
                  <a:srgbClr val="FFFF00"/>
                </a:solidFill>
              </a:rPr>
              <a:t>host</a:t>
            </a:r>
            <a:endParaRPr lang="en-US" altLang="tr-TR" sz="2400" dirty="0">
              <a:solidFill>
                <a:srgbClr val="FFFF00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Active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Environment determinants (determinants)</a:t>
            </a:r>
            <a:r>
              <a:rPr lang="tr-TR" altLang="tr-TR" sz="1400" dirty="0">
                <a:solidFill>
                  <a:srgbClr val="FFFF00"/>
                </a:solidFill>
              </a:rPr>
              <a:t>				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tr-TR" altLang="tr-TR" sz="1800" dirty="0">
                <a:solidFill>
                  <a:srgbClr val="FFFF00"/>
                </a:solidFill>
              </a:rPr>
              <a:t>		</a:t>
            </a:r>
          </a:p>
        </p:txBody>
      </p:sp>
      <p:sp>
        <p:nvSpPr>
          <p:cNvPr id="21511" name="Line 8"/>
          <p:cNvSpPr>
            <a:spLocks noChangeShapeType="1"/>
          </p:cNvSpPr>
          <p:nvPr/>
        </p:nvSpPr>
        <p:spPr bwMode="auto">
          <a:xfrm>
            <a:off x="2135189" y="620713"/>
            <a:ext cx="48974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8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189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Kimono</vt:lpstr>
      <vt:lpstr>PURPOSE OF EPIDEMIOLOGY</vt:lpstr>
      <vt:lpstr>DIAGNOSTIC VEHICLE</vt:lpstr>
      <vt:lpstr>DETERMINATION OF DISEASE PROPERTIES</vt:lpstr>
      <vt:lpstr>Determination of the characteristics of the disease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EPİDEMİYOLOJİNİN AMACI</dc:title>
  <dc:creator>Windows Kullanıcısı</dc:creator>
  <cp:lastModifiedBy>Windows Kullanıcısı</cp:lastModifiedBy>
  <cp:revision>2</cp:revision>
  <dcterms:created xsi:type="dcterms:W3CDTF">2018-02-14T08:01:41Z</dcterms:created>
  <dcterms:modified xsi:type="dcterms:W3CDTF">2018-02-15T08:34:52Z</dcterms:modified>
</cp:coreProperties>
</file>