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1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166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0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074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095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44497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1387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037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50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756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2944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708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897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587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35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68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910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619-7C73-477F-AF1F-DAA3A3379238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6C983-3953-4176-96D6-1A6E8797AA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9079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Tarihin Belirleyicisi Olarak Coğrafya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533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Plato, </a:t>
            </a:r>
            <a:r>
              <a:rPr lang="tr-TR" dirty="0" err="1" smtClean="0"/>
              <a:t>Hegel</a:t>
            </a:r>
            <a:r>
              <a:rPr lang="tr-TR" dirty="0" smtClean="0"/>
              <a:t> gibi idealistler insanın ahlaki ve zihinsel gelişiminde coğrafi etmenlerin etkisini tanıdılar.</a:t>
            </a:r>
          </a:p>
          <a:p>
            <a:r>
              <a:rPr lang="tr-TR" dirty="0" smtClean="0"/>
              <a:t>Çeşitli fiziksel nesneler insanın hislerini etkiler. Sudan uzak bir yerde balıkçı olamayız. Veya hayvan ve bitkilerin olmadığı bir yerde onları kullanamayız.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7977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 denize ulaşmadan gemici olamazlar. Ancak bu şu anlama da gelmez. Denizin olduğu her yerde denize yakınlık sizi gemici veya balıkçı yapmaz.</a:t>
            </a:r>
          </a:p>
          <a:p>
            <a:r>
              <a:rPr lang="tr-TR" dirty="0" smtClean="0"/>
              <a:t>Coğrafya bir medeniyetin açıklanmasında yeterli bir neden değilse de insanların yaşamını onu coğrafi yerleşiminden kopararak anlamak imkansızdır.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3071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Eskimolar coğrafi faktörlerin determinasyonuna güzel bir örnektir. </a:t>
            </a:r>
          </a:p>
          <a:p>
            <a:r>
              <a:rPr lang="tr-TR" dirty="0" smtClean="0"/>
              <a:t>Yaşadıkları yerde ne metal ne de bitki vardır. Dolayısıyla hayvansal yiyeceğe ve okyanusun ürünlerine dayanmak zorundadırlar.</a:t>
            </a:r>
          </a:p>
          <a:p>
            <a:r>
              <a:rPr lang="tr-TR" dirty="0" smtClean="0"/>
              <a:t>Araçları, botları, elbiseleri, ev aletleri temel olarak kemik, deri, fok </a:t>
            </a:r>
            <a:r>
              <a:rPr lang="tr-TR" dirty="0" err="1" smtClean="0"/>
              <a:t>vb</a:t>
            </a:r>
            <a:r>
              <a:rPr lang="tr-TR" dirty="0" smtClean="0"/>
              <a:t> balıklardandır. Kağıtları yoktur sonuçta kitap yazmazlar ama şarkıları çok gelişmiştir.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564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Coğrafi şartlar tarihe şekil verir ve gelişmesine yardım eder.</a:t>
            </a:r>
          </a:p>
          <a:p>
            <a:r>
              <a:rPr lang="tr-TR" dirty="0" smtClean="0"/>
              <a:t>Deniz kıyıları, nehir ve göllerin çevreleri, vahalar gibi topraklar insanların yerleşmeleri için en elverişli sahalar olmuşlardır.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4057262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169</Words>
  <Application>Microsoft Office PowerPoint</Application>
  <PresentationFormat>Özel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Duman</vt:lpstr>
      <vt:lpstr>Tarihin Belirleyicisi Olarak Coğrafya</vt:lpstr>
      <vt:lpstr>Slayt 2</vt:lpstr>
      <vt:lpstr>Slayt 3</vt:lpstr>
      <vt:lpstr>Slayt 4</vt:lpstr>
      <vt:lpstr>Slayt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Tarihin Belirleyicisi Olarak Coğrafya</dc:title>
  <dc:creator>nahide</dc:creator>
  <cp:lastModifiedBy>Pc</cp:lastModifiedBy>
  <cp:revision>3</cp:revision>
  <dcterms:created xsi:type="dcterms:W3CDTF">2018-01-29T10:58:57Z</dcterms:created>
  <dcterms:modified xsi:type="dcterms:W3CDTF">2019-09-01T17:58:00Z</dcterms:modified>
</cp:coreProperties>
</file>