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29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>
        <p:scale>
          <a:sx n="96" d="100"/>
          <a:sy n="96" d="100"/>
        </p:scale>
        <p:origin x="-1026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512804" y="1992313"/>
            <a:ext cx="39501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smtClean="0">
                <a:solidFill>
                  <a:schemeClr val="accent2"/>
                </a:solidFill>
                <a:latin typeface="Arial" charset="0"/>
              </a:rPr>
              <a:t>ENGLISH FOR BUSINESS LIFE</a:t>
            </a: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Lecture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4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Reference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</a:rPr>
              <a:t>Letter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2636912"/>
            <a:ext cx="79095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Applicant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has a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good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performance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no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doubt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about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curiosity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motivation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through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asking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searching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He 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very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friendly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giving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good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personal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behaviour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He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likes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work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with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other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students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believe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he 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able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contact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both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joint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independent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research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He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looks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at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beginning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but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time,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open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initiative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2742" y="764704"/>
            <a:ext cx="904125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Director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College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Arts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Sciences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Cincinnati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Subj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Recommendation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Letter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15.02.2011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Dear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/Madam,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writing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letter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recommendation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support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Yinal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Huvaj’s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application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MS program at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College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Arts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Sciences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Cincinnati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I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known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applicant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as he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attended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undergraduate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courses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with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great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success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believe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that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applicant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has a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good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performance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no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doubt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about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curiosity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motivation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through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asking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searching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He 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very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freindly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giving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good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personal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behaviour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He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likes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work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with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other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students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he is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able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contact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both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joint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independent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research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I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would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rank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applicant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within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upper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10%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recommend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him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graduate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work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your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Sincerely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yours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Prof.Dr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X</a:t>
            </a:r>
            <a:r>
              <a:rPr kumimoji="0" lang="tr-T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X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Ankara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University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Faculty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Engineering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Department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Geological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Engineering</a:t>
            </a: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200" dirty="0" err="1" smtClean="0">
                <a:latin typeface="Arial" pitchFamily="34" charset="0"/>
                <a:cs typeface="Arial" pitchFamily="34" charset="0"/>
              </a:rPr>
              <a:t>Telephone</a:t>
            </a:r>
            <a:r>
              <a:rPr lang="tr-TR" sz="1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Mobile: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200" dirty="0" err="1" smtClean="0">
                <a:latin typeface="Arial" pitchFamily="34" charset="0"/>
                <a:cs typeface="Arial" pitchFamily="34" charset="0"/>
              </a:rPr>
              <a:t>Fax</a:t>
            </a:r>
            <a:r>
              <a:rPr lang="tr-TR" sz="1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e.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mails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r>
              <a:rPr kumimoji="0" lang="tr-T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29232" t="18500" r="29425" b="13251"/>
          <a:stretch>
            <a:fillRect/>
          </a:stretch>
        </p:blipFill>
        <p:spPr bwMode="auto">
          <a:xfrm>
            <a:off x="1043607" y="116632"/>
            <a:ext cx="6669049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8050" t="19550" r="28835" b="23750"/>
          <a:stretch>
            <a:fillRect/>
          </a:stretch>
        </p:blipFill>
        <p:spPr bwMode="auto">
          <a:xfrm>
            <a:off x="971600" y="404664"/>
            <a:ext cx="7653169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32775" t="9051" r="34150" b="18500"/>
          <a:stretch>
            <a:fillRect/>
          </a:stretch>
        </p:blipFill>
        <p:spPr bwMode="auto">
          <a:xfrm>
            <a:off x="1763688" y="0"/>
            <a:ext cx="5256584" cy="64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34547" t="14300" r="37103" b="18501"/>
          <a:stretch>
            <a:fillRect/>
          </a:stretch>
        </p:blipFill>
        <p:spPr bwMode="auto">
          <a:xfrm>
            <a:off x="827584" y="1052736"/>
            <a:ext cx="34563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35825" t="11151" r="34053" b="79399"/>
          <a:stretch>
            <a:fillRect/>
          </a:stretch>
        </p:blipFill>
        <p:spPr bwMode="auto">
          <a:xfrm>
            <a:off x="4716016" y="908720"/>
            <a:ext cx="36724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 l="50591" t="21650" r="33462" b="66800"/>
          <a:stretch>
            <a:fillRect/>
          </a:stretch>
        </p:blipFill>
        <p:spPr bwMode="auto">
          <a:xfrm>
            <a:off x="6732240" y="1556792"/>
            <a:ext cx="19442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28" t="22700" r="15841" b="14301"/>
          <a:stretch>
            <a:fillRect/>
          </a:stretch>
        </p:blipFill>
        <p:spPr bwMode="auto">
          <a:xfrm>
            <a:off x="2051720" y="-243408"/>
            <a:ext cx="4968552" cy="261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8697" t="29000" r="20469" b="9051"/>
          <a:stretch>
            <a:fillRect/>
          </a:stretch>
        </p:blipFill>
        <p:spPr bwMode="auto">
          <a:xfrm>
            <a:off x="2195736" y="2373349"/>
            <a:ext cx="4608512" cy="263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19288" t="35300" r="20469" b="27950"/>
          <a:stretch>
            <a:fillRect/>
          </a:stretch>
        </p:blipFill>
        <p:spPr bwMode="auto">
          <a:xfrm>
            <a:off x="2267744" y="5063300"/>
            <a:ext cx="4320480" cy="148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267744" y="6396335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 smtClean="0"/>
              <a:t>Signiture</a:t>
            </a:r>
            <a:endParaRPr lang="tr-TR" sz="1200" dirty="0" smtClean="0"/>
          </a:p>
          <a:p>
            <a:r>
              <a:rPr lang="tr-TR" sz="1200" dirty="0" smtClean="0"/>
              <a:t>Name </a:t>
            </a:r>
            <a:r>
              <a:rPr lang="tr-TR" sz="1200" dirty="0" err="1" smtClean="0"/>
              <a:t>surname</a:t>
            </a:r>
            <a:endParaRPr lang="tr-TR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688" t="22700" r="25000" b="21650"/>
          <a:stretch>
            <a:fillRect/>
          </a:stretch>
        </p:blipFill>
        <p:spPr bwMode="auto">
          <a:xfrm>
            <a:off x="284804" y="1"/>
            <a:ext cx="392715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6966" t="23750" r="25785" b="18501"/>
          <a:stretch>
            <a:fillRect/>
          </a:stretch>
        </p:blipFill>
        <p:spPr bwMode="auto">
          <a:xfrm>
            <a:off x="395536" y="2555903"/>
            <a:ext cx="3888432" cy="267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6375" t="52100" r="25785" b="18500"/>
          <a:stretch>
            <a:fillRect/>
          </a:stretch>
        </p:blipFill>
        <p:spPr bwMode="auto">
          <a:xfrm>
            <a:off x="323528" y="4941168"/>
            <a:ext cx="39578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25194" t="18500" r="25194" b="7444"/>
          <a:stretch>
            <a:fillRect/>
          </a:stretch>
        </p:blipFill>
        <p:spPr bwMode="auto">
          <a:xfrm>
            <a:off x="4788024" y="188640"/>
            <a:ext cx="411645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627784" y="116632"/>
            <a:ext cx="151216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7236296" y="116632"/>
            <a:ext cx="151216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l="26375" t="22700" r="26375" b="12201"/>
          <a:stretch>
            <a:fillRect/>
          </a:stretch>
        </p:blipFill>
        <p:spPr bwMode="auto">
          <a:xfrm>
            <a:off x="4860032" y="3429000"/>
            <a:ext cx="3960440" cy="306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20600" r="16432" b="9051"/>
          <a:stretch>
            <a:fillRect/>
          </a:stretch>
        </p:blipFill>
        <p:spPr bwMode="auto">
          <a:xfrm>
            <a:off x="179512" y="620688"/>
            <a:ext cx="4752528" cy="279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6335" t="18500" r="16925" b="11151"/>
          <a:stretch>
            <a:fillRect/>
          </a:stretch>
        </p:blipFill>
        <p:spPr bwMode="auto">
          <a:xfrm>
            <a:off x="179512" y="3429000"/>
            <a:ext cx="4752528" cy="28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245</Words>
  <Application>Microsoft Office PowerPoint</Application>
  <PresentationFormat>Ekran Gösterisi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Default Design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ankara1</cp:lastModifiedBy>
  <cp:revision>68</cp:revision>
  <dcterms:created xsi:type="dcterms:W3CDTF">2009-03-22T16:38:55Z</dcterms:created>
  <dcterms:modified xsi:type="dcterms:W3CDTF">2018-02-28T11:05:27Z</dcterms:modified>
</cp:coreProperties>
</file>