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Çoklu Ortam Bileşenlerini Kullanmak, </a:t>
            </a:r>
            <a:r>
              <a:rPr lang="tr-TR" sz="3600" dirty="0" err="1" smtClean="0"/>
              <a:t>Ajax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NBP122 Web Geliştirme Ortamları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Çoklu Ortam (multimedya) nedir?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Multimedya </a:t>
            </a:r>
            <a:r>
              <a:rPr lang="tr-TR" dirty="0"/>
              <a:t>birçok farklı formatta gelir. Duyabileceğiniz veya görebileceğiniz neredeyse her şey olabilir.</a:t>
            </a:r>
          </a:p>
          <a:p>
            <a:r>
              <a:rPr lang="tr-TR" dirty="0" smtClean="0"/>
              <a:t>Örnekler</a:t>
            </a:r>
            <a:r>
              <a:rPr lang="tr-TR" dirty="0"/>
              <a:t>: Görüntüler, müzik, ses, videolar, kayıtlar, filmler, animasyonlar ve daha fazlası.</a:t>
            </a:r>
          </a:p>
          <a:p>
            <a:r>
              <a:rPr lang="tr-TR" dirty="0" smtClean="0"/>
              <a:t>Web </a:t>
            </a:r>
            <a:r>
              <a:rPr lang="tr-TR" dirty="0"/>
              <a:t>sayfaları genellikle farklı tür ve biçimlerde multimedya öğeleri içerir.</a:t>
            </a:r>
          </a:p>
          <a:p>
            <a:r>
              <a:rPr lang="tr-TR" dirty="0" smtClean="0"/>
              <a:t>Bu </a:t>
            </a:r>
            <a:r>
              <a:rPr lang="tr-TR" dirty="0"/>
              <a:t>bölümde farklı multimedya formatları hakkında bilgi edineceksiniz.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Çoklu Ortam Biçimleri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Multimedya </a:t>
            </a:r>
            <a:r>
              <a:rPr lang="tr-TR" dirty="0"/>
              <a:t>elemanları (ses veya video gibi) medya dosyalarında saklanır.</a:t>
            </a:r>
          </a:p>
          <a:p>
            <a:r>
              <a:rPr lang="tr-TR" dirty="0" smtClean="0"/>
              <a:t>Bir </a:t>
            </a:r>
            <a:r>
              <a:rPr lang="tr-TR" dirty="0"/>
              <a:t>dosyanın türünü keşfetmenin en yaygın yolu, dosya uzantısına bakmaktır.</a:t>
            </a:r>
          </a:p>
          <a:p>
            <a:r>
              <a:rPr lang="tr-TR" dirty="0" smtClean="0"/>
              <a:t>Multimedya </a:t>
            </a:r>
            <a:r>
              <a:rPr lang="tr-TR" dirty="0"/>
              <a:t>dosyalarının biçimleri ve .</a:t>
            </a:r>
            <a:r>
              <a:rPr lang="tr-TR" dirty="0" err="1"/>
              <a:t>swf</a:t>
            </a:r>
            <a:r>
              <a:rPr lang="tr-TR" dirty="0"/>
              <a:t>, .</a:t>
            </a:r>
            <a:r>
              <a:rPr lang="tr-TR" dirty="0" err="1"/>
              <a:t>wav</a:t>
            </a:r>
            <a:r>
              <a:rPr lang="tr-TR" dirty="0"/>
              <a:t>, .mp3, .mp4, .</a:t>
            </a:r>
            <a:r>
              <a:rPr lang="tr-TR" dirty="0" err="1"/>
              <a:t>mpg</a:t>
            </a:r>
            <a:r>
              <a:rPr lang="tr-TR" dirty="0"/>
              <a:t>, .</a:t>
            </a:r>
            <a:r>
              <a:rPr lang="tr-TR" dirty="0" err="1"/>
              <a:t>wmv</a:t>
            </a:r>
            <a:r>
              <a:rPr lang="tr-TR" dirty="0"/>
              <a:t> ve .</a:t>
            </a:r>
            <a:r>
              <a:rPr lang="tr-TR" dirty="0" err="1"/>
              <a:t>avi</a:t>
            </a:r>
            <a:r>
              <a:rPr lang="tr-TR" dirty="0"/>
              <a:t> gibi farklı uzantıları vardır.</a:t>
            </a:r>
          </a:p>
        </p:txBody>
      </p:sp>
    </p:spTree>
    <p:extLst>
      <p:ext uri="{BB962C8B-B14F-4D97-AF65-F5344CB8AC3E}">
        <p14:creationId xmlns:p14="http://schemas.microsoft.com/office/powerpoint/2010/main" val="3002281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Yaygın video biçimleri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MP4, internet videosu için yeni ve gelecek formattır.</a:t>
            </a:r>
          </a:p>
          <a:p>
            <a:r>
              <a:rPr lang="tr-TR" dirty="0" smtClean="0"/>
              <a:t>MP4</a:t>
            </a:r>
            <a:r>
              <a:rPr lang="tr-TR" dirty="0"/>
              <a:t>, </a:t>
            </a:r>
            <a:r>
              <a:rPr lang="tr-TR" dirty="0" err="1"/>
              <a:t>YouTube</a:t>
            </a:r>
            <a:r>
              <a:rPr lang="tr-TR" dirty="0"/>
              <a:t> tarafından önerilir.</a:t>
            </a:r>
          </a:p>
          <a:p>
            <a:r>
              <a:rPr lang="tr-TR" dirty="0" smtClean="0"/>
              <a:t>MP4</a:t>
            </a:r>
            <a:r>
              <a:rPr lang="tr-TR" dirty="0"/>
              <a:t>, Flash Oynatıcılar tarafından desteklenir.</a:t>
            </a:r>
          </a:p>
          <a:p>
            <a:r>
              <a:rPr lang="tr-TR" dirty="0" smtClean="0"/>
              <a:t>MP4</a:t>
            </a:r>
            <a:r>
              <a:rPr lang="tr-TR" dirty="0"/>
              <a:t>, HTML5 tarafından desteklenir.</a:t>
            </a:r>
          </a:p>
          <a:p>
            <a:r>
              <a:rPr lang="tr-TR" dirty="0" smtClean="0"/>
              <a:t>Ayrıca, HTML5 </a:t>
            </a:r>
            <a:r>
              <a:rPr lang="tr-TR" dirty="0"/>
              <a:t>standardı tarafından yalnızca MP4, </a:t>
            </a:r>
            <a:r>
              <a:rPr lang="tr-TR" dirty="0" err="1"/>
              <a:t>WebM</a:t>
            </a:r>
            <a:r>
              <a:rPr lang="tr-TR" dirty="0"/>
              <a:t> ve </a:t>
            </a:r>
            <a:r>
              <a:rPr lang="tr-TR" dirty="0" err="1"/>
              <a:t>Ogg</a:t>
            </a:r>
            <a:r>
              <a:rPr lang="tr-TR" dirty="0"/>
              <a:t> videoları desteklenir.</a:t>
            </a:r>
          </a:p>
        </p:txBody>
      </p:sp>
    </p:spTree>
    <p:extLst>
      <p:ext uri="{BB962C8B-B14F-4D97-AF65-F5344CB8AC3E}">
        <p14:creationId xmlns:p14="http://schemas.microsoft.com/office/powerpoint/2010/main" val="947774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Ses biçimleri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MP3, sıkıştırılmış kaydedilmiş müzik için en yeni biçimdir. </a:t>
            </a:r>
            <a:endParaRPr lang="tr-TR" dirty="0" smtClean="0"/>
          </a:p>
          <a:p>
            <a:r>
              <a:rPr lang="tr-TR" dirty="0" smtClean="0"/>
              <a:t>MP3 </a:t>
            </a:r>
            <a:r>
              <a:rPr lang="tr-TR" dirty="0"/>
              <a:t>terimi </a:t>
            </a:r>
            <a:r>
              <a:rPr lang="tr-TR" dirty="0" smtClean="0"/>
              <a:t>günümüzde dijital </a:t>
            </a:r>
            <a:r>
              <a:rPr lang="tr-TR" dirty="0"/>
              <a:t>müzikle eş anlamlı hale </a:t>
            </a:r>
            <a:r>
              <a:rPr lang="tr-TR" dirty="0" smtClean="0"/>
              <a:t>gelmiştir.</a:t>
            </a:r>
            <a:endParaRPr lang="tr-TR" dirty="0"/>
          </a:p>
          <a:p>
            <a:r>
              <a:rPr lang="tr-TR" dirty="0" smtClean="0"/>
              <a:t>Web </a:t>
            </a:r>
            <a:r>
              <a:rPr lang="tr-TR" dirty="0"/>
              <a:t>siteniz kaydedilmiş müzikle ilgiliyse, MP3 </a:t>
            </a:r>
            <a:r>
              <a:rPr lang="tr-TR" dirty="0" smtClean="0"/>
              <a:t>seçimi iyidir.</a:t>
            </a:r>
          </a:p>
          <a:p>
            <a:r>
              <a:rPr lang="tr-TR" dirty="0" smtClean="0"/>
              <a:t>İlaveten, HTML5 </a:t>
            </a:r>
            <a:r>
              <a:rPr lang="tr-TR" dirty="0"/>
              <a:t>standardı tarafından yalnızca MP3, WAV ve </a:t>
            </a:r>
            <a:r>
              <a:rPr lang="tr-TR" dirty="0" err="1"/>
              <a:t>Ogg</a:t>
            </a:r>
            <a:r>
              <a:rPr lang="tr-TR" dirty="0"/>
              <a:t> ses </a:t>
            </a:r>
            <a:r>
              <a:rPr lang="tr-TR" dirty="0" smtClean="0"/>
              <a:t>desteklenmektedir.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248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Sayfalarınıza Flash Animasyonları </a:t>
            </a:r>
            <a:r>
              <a:rPr lang="tr-TR" dirty="0" smtClean="0"/>
              <a:t>Eklemek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1715" y="1846263"/>
            <a:ext cx="6368895" cy="402272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7970808" y="2932981"/>
            <a:ext cx="948905" cy="116456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noFill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9583947" y="2380891"/>
            <a:ext cx="1863306" cy="1754326"/>
          </a:xfrm>
          <a:prstGeom prst="rect">
            <a:avLst/>
          </a:prstGeom>
          <a:noFill/>
          <a:ln w="28575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Flash Animasyonları Ekle panelinin olduğu yerde Media yazan yerden eklenir.</a:t>
            </a:r>
            <a:endParaRPr lang="tr-TR" dirty="0"/>
          </a:p>
        </p:txBody>
      </p:sp>
      <p:cxnSp>
        <p:nvCxnSpPr>
          <p:cNvPr id="8" name="Düz Ok Bağlayıcısı 7"/>
          <p:cNvCxnSpPr>
            <a:endCxn id="6" idx="1"/>
          </p:cNvCxnSpPr>
          <p:nvPr/>
        </p:nvCxnSpPr>
        <p:spPr>
          <a:xfrm flipV="1">
            <a:off x="8919713" y="3258054"/>
            <a:ext cx="664234" cy="2442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61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Flash Animasyonlarını Düzenlemek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0668" y="1846263"/>
            <a:ext cx="6370990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889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Ajax</a:t>
            </a:r>
            <a:r>
              <a:rPr lang="tr-TR" dirty="0" smtClean="0"/>
              <a:t> Eklentileri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3811150" cy="4023359"/>
          </a:xfrm>
        </p:spPr>
        <p:txBody>
          <a:bodyPr>
            <a:noAutofit/>
          </a:bodyPr>
          <a:lstStyle/>
          <a:p>
            <a:r>
              <a:rPr lang="tr-TR" sz="1600" dirty="0" err="1"/>
              <a:t>Dreamweaver</a:t>
            </a:r>
            <a:r>
              <a:rPr lang="tr-TR" sz="1600" dirty="0"/>
              <a:t> </a:t>
            </a:r>
            <a:r>
              <a:rPr lang="tr-TR" sz="1600" dirty="0" err="1" smtClean="0"/>
              <a:t>Ajax</a:t>
            </a:r>
            <a:r>
              <a:rPr lang="tr-TR" sz="1600" dirty="0" smtClean="0"/>
              <a:t> </a:t>
            </a:r>
            <a:r>
              <a:rPr lang="tr-TR" sz="1600" dirty="0"/>
              <a:t>uygulamaları geliştirebileceğiniz </a:t>
            </a:r>
            <a:r>
              <a:rPr lang="tr-TR" sz="1600" dirty="0" err="1" smtClean="0"/>
              <a:t>Spry</a:t>
            </a:r>
            <a:r>
              <a:rPr lang="tr-TR" sz="1600" dirty="0" smtClean="0"/>
              <a:t> Framework </a:t>
            </a:r>
            <a:r>
              <a:rPr lang="tr-TR" sz="1600" dirty="0"/>
              <a:t>özelliği </a:t>
            </a:r>
            <a:r>
              <a:rPr lang="tr-TR" sz="1600" dirty="0" smtClean="0"/>
              <a:t>barındırmaktadır. </a:t>
            </a:r>
          </a:p>
          <a:p>
            <a:r>
              <a:rPr lang="tr-TR" sz="1600" dirty="0" err="1" smtClean="0"/>
              <a:t>Spry</a:t>
            </a:r>
            <a:r>
              <a:rPr lang="tr-TR" sz="1600" dirty="0"/>
              <a:t>, </a:t>
            </a:r>
            <a:r>
              <a:rPr lang="tr-TR" sz="1600" dirty="0" smtClean="0"/>
              <a:t>sıklıkla kullanılan bir koleksiyondur ve bir </a:t>
            </a:r>
            <a:r>
              <a:rPr lang="tr-TR" sz="1600" dirty="0" err="1"/>
              <a:t>JavaScript</a:t>
            </a:r>
            <a:r>
              <a:rPr lang="tr-TR" sz="1600" dirty="0"/>
              <a:t> kütüphanesidir. </a:t>
            </a:r>
            <a:endParaRPr lang="tr-TR" sz="1600" dirty="0" smtClean="0"/>
          </a:p>
          <a:p>
            <a:r>
              <a:rPr lang="tr-TR" sz="1600" dirty="0" smtClean="0"/>
              <a:t>- </a:t>
            </a:r>
            <a:r>
              <a:rPr lang="tr-TR" sz="1600" dirty="0" err="1" smtClean="0"/>
              <a:t>Spry</a:t>
            </a:r>
            <a:r>
              <a:rPr lang="tr-TR" sz="1600" dirty="0" smtClean="0"/>
              <a:t> </a:t>
            </a:r>
            <a:r>
              <a:rPr lang="tr-TR" sz="1600" dirty="0"/>
              <a:t>Akordeonu, </a:t>
            </a:r>
            <a:endParaRPr lang="tr-TR" sz="1600" dirty="0" smtClean="0"/>
          </a:p>
          <a:p>
            <a:r>
              <a:rPr lang="tr-TR" sz="1600" dirty="0" smtClean="0"/>
              <a:t>- </a:t>
            </a:r>
            <a:r>
              <a:rPr lang="tr-TR" sz="1600" dirty="0" err="1" smtClean="0"/>
              <a:t>Spry</a:t>
            </a:r>
            <a:r>
              <a:rPr lang="tr-TR" sz="1600" dirty="0" smtClean="0"/>
              <a:t> </a:t>
            </a:r>
            <a:r>
              <a:rPr lang="tr-TR" sz="1600" dirty="0"/>
              <a:t>Sekmeli Paneller, </a:t>
            </a:r>
            <a:endParaRPr lang="tr-TR" sz="1600" dirty="0" smtClean="0"/>
          </a:p>
          <a:p>
            <a:r>
              <a:rPr lang="tr-TR" sz="1600" dirty="0" smtClean="0"/>
              <a:t>- </a:t>
            </a:r>
            <a:r>
              <a:rPr lang="tr-TR" sz="1600" dirty="0" err="1" smtClean="0"/>
              <a:t>Spry</a:t>
            </a:r>
            <a:r>
              <a:rPr lang="tr-TR" sz="1600" dirty="0" smtClean="0"/>
              <a:t> </a:t>
            </a:r>
            <a:r>
              <a:rPr lang="tr-TR" sz="1600" dirty="0"/>
              <a:t>Daraltılabilir Panel </a:t>
            </a:r>
            <a:r>
              <a:rPr lang="tr-TR" sz="1600" dirty="0" smtClean="0"/>
              <a:t>vb. nesneler</a:t>
            </a:r>
          </a:p>
          <a:p>
            <a:r>
              <a:rPr lang="tr-TR" sz="1600" dirty="0" err="1" smtClean="0"/>
              <a:t>Spry’ın</a:t>
            </a:r>
            <a:r>
              <a:rPr lang="tr-TR" sz="1600" dirty="0" smtClean="0"/>
              <a:t> </a:t>
            </a:r>
            <a:r>
              <a:rPr lang="tr-TR" sz="1600" dirty="0"/>
              <a:t>kütüphanesi içinde </a:t>
            </a:r>
            <a:r>
              <a:rPr lang="tr-TR" sz="1600" dirty="0" smtClean="0"/>
              <a:t>bulunan ve veri ile çalışabileceğimiz </a:t>
            </a:r>
            <a:r>
              <a:rPr lang="tr-TR" sz="1600" dirty="0"/>
              <a:t>özellikler olduğu gibi görsel öğeler </a:t>
            </a:r>
            <a:r>
              <a:rPr lang="tr-TR" sz="1600" dirty="0" smtClean="0"/>
              <a:t>olarak da yer almaktadır.</a:t>
            </a:r>
            <a:endParaRPr lang="tr-TR" sz="1600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00466" y="1845734"/>
            <a:ext cx="5670272" cy="3580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53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124</TotalTime>
  <Words>300</Words>
  <Application>Microsoft Office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Çoklu Ortam Bileşenlerini Kullanmak, Ajax</vt:lpstr>
      <vt:lpstr>Çoklu Ortam (multimedya) nedir?</vt:lpstr>
      <vt:lpstr>Çoklu Ortam Biçimleri</vt:lpstr>
      <vt:lpstr>Yaygın video biçimleri</vt:lpstr>
      <vt:lpstr>Ses biçimleri</vt:lpstr>
      <vt:lpstr>Sayfalarınıza Flash Animasyonları Eklemek</vt:lpstr>
      <vt:lpstr>Flash Animasyonlarını Düzenlemek</vt:lpstr>
      <vt:lpstr>Ajax Eklentileri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UT</cp:lastModifiedBy>
  <cp:revision>20</cp:revision>
  <dcterms:created xsi:type="dcterms:W3CDTF">2017-11-14T11:12:27Z</dcterms:created>
  <dcterms:modified xsi:type="dcterms:W3CDTF">2020-01-31T13:03:20Z</dcterms:modified>
</cp:coreProperties>
</file>