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Tablo oluşturma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Tablo nasıl hazırlanır, ilgili etiketler nelerdir?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0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Tablolar</a:t>
            </a:r>
            <a:r>
              <a:rPr lang="tr-TR" dirty="0">
                <a:solidFill>
                  <a:schemeClr val="tx1"/>
                </a:solidFill>
              </a:rPr>
              <a:t>, HTML ilk çıktığı zamanlarda, asıl amacından daha çok web arabirimleri oluşturmak için kullanılıyordu. Tabi bu şekilde yapılan web sayfalarında çok fazla kod olduğu için web tarayıcıların bu sayfaları işlemesi (</a:t>
            </a:r>
            <a:r>
              <a:rPr lang="tr-TR" dirty="0" err="1">
                <a:solidFill>
                  <a:schemeClr val="tx1"/>
                </a:solidFill>
              </a:rPr>
              <a:t>render</a:t>
            </a:r>
            <a:r>
              <a:rPr lang="tr-TR" dirty="0">
                <a:solidFill>
                  <a:schemeClr val="tx1"/>
                </a:solidFill>
              </a:rPr>
              <a:t>) daha uzun </a:t>
            </a:r>
            <a:r>
              <a:rPr lang="tr-TR" dirty="0" smtClean="0">
                <a:solidFill>
                  <a:schemeClr val="tx1"/>
                </a:solidFill>
              </a:rPr>
              <a:t>sürmekteydi.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623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1444057" cy="3615267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Ayrıca tablolarla oluşturulmuş bir tasarımda değişiklik yapmak şimdiki kadar kolay olmuyordu. Daha sonra </a:t>
            </a:r>
            <a:r>
              <a:rPr lang="tr-TR" sz="2800" dirty="0" smtClean="0">
                <a:solidFill>
                  <a:schemeClr val="tx1"/>
                </a:solidFill>
              </a:rPr>
              <a:t>CSS ile günümüzde </a:t>
            </a:r>
            <a:r>
              <a:rPr lang="tr-TR" sz="2800" dirty="0">
                <a:solidFill>
                  <a:schemeClr val="tx1"/>
                </a:solidFill>
              </a:rPr>
              <a:t>modern diyebileceğimiz bütün web siteleri CSS ile </a:t>
            </a:r>
            <a:r>
              <a:rPr lang="tr-TR" sz="2800" dirty="0" smtClean="0">
                <a:solidFill>
                  <a:schemeClr val="tx1"/>
                </a:solidFill>
              </a:rPr>
              <a:t>oluşturulmaktadır. </a:t>
            </a:r>
            <a:r>
              <a:rPr lang="tr-TR" sz="2800" dirty="0">
                <a:solidFill>
                  <a:schemeClr val="tx1"/>
                </a:solidFill>
              </a:rPr>
              <a:t>Bu sayede tablolar da asıl amacı olan </a:t>
            </a:r>
            <a:r>
              <a:rPr lang="tr-TR" sz="2800" dirty="0" err="1">
                <a:solidFill>
                  <a:schemeClr val="tx1"/>
                </a:solidFill>
              </a:rPr>
              <a:t>tablosal</a:t>
            </a:r>
            <a:r>
              <a:rPr lang="tr-TR" sz="2800" dirty="0">
                <a:solidFill>
                  <a:schemeClr val="tx1"/>
                </a:solidFill>
              </a:rPr>
              <a:t> verileri göstermek için </a:t>
            </a:r>
            <a:r>
              <a:rPr lang="tr-TR" sz="2800" dirty="0" smtClean="0">
                <a:solidFill>
                  <a:schemeClr val="tx1"/>
                </a:solidFill>
              </a:rPr>
              <a:t>kullanılmaktadır.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90011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Basit olarak tablo oluşturmak için </a:t>
            </a:r>
            <a:r>
              <a:rPr lang="tr-TR" dirty="0" smtClean="0">
                <a:solidFill>
                  <a:schemeClr val="tx1"/>
                </a:solidFill>
              </a:rPr>
              <a:t>3 </a:t>
            </a:r>
            <a:r>
              <a:rPr lang="tr-TR" dirty="0">
                <a:solidFill>
                  <a:schemeClr val="tx1"/>
                </a:solidFill>
              </a:rPr>
              <a:t>etiket </a:t>
            </a:r>
            <a:r>
              <a:rPr lang="tr-TR" dirty="0" err="1" smtClean="0">
                <a:solidFill>
                  <a:schemeClr val="tx1"/>
                </a:solidFill>
              </a:rPr>
              <a:t>kullanılmktadır</a:t>
            </a:r>
            <a:r>
              <a:rPr lang="tr-TR" dirty="0" smtClean="0">
                <a:solidFill>
                  <a:schemeClr val="tx1"/>
                </a:solidFill>
              </a:rPr>
              <a:t>. Tablo </a:t>
            </a:r>
            <a:r>
              <a:rPr lang="tr-TR" dirty="0">
                <a:solidFill>
                  <a:schemeClr val="tx1"/>
                </a:solidFill>
              </a:rPr>
              <a:t>oluşturulurken aşağıdaki kurallara uymamız yerinde olacaktır:</a:t>
            </a:r>
          </a:p>
          <a:p>
            <a:r>
              <a:rPr lang="tr-TR" dirty="0">
                <a:solidFill>
                  <a:schemeClr val="tx1"/>
                </a:solidFill>
              </a:rPr>
              <a:t>Her tablo için bir </a:t>
            </a:r>
            <a:r>
              <a:rPr lang="tr-TR" dirty="0" err="1">
                <a:solidFill>
                  <a:schemeClr val="tx1"/>
                </a:solidFill>
              </a:rPr>
              <a:t>table</a:t>
            </a:r>
            <a:r>
              <a:rPr lang="tr-TR" dirty="0">
                <a:solidFill>
                  <a:schemeClr val="tx1"/>
                </a:solidFill>
              </a:rPr>
              <a:t> etiketi açılır ve tablo bittiğinde bu etiket kapatılır.</a:t>
            </a:r>
          </a:p>
          <a:p>
            <a:r>
              <a:rPr lang="tr-TR" dirty="0">
                <a:solidFill>
                  <a:schemeClr val="tx1"/>
                </a:solidFill>
              </a:rPr>
              <a:t>Tabloda yer alan her bir satır için tr etiketleri açılır.</a:t>
            </a:r>
          </a:p>
          <a:p>
            <a:r>
              <a:rPr lang="tr-TR" dirty="0">
                <a:solidFill>
                  <a:schemeClr val="tx1"/>
                </a:solidFill>
              </a:rPr>
              <a:t>O satırda bulunan sütun sayısı kadar </a:t>
            </a:r>
            <a:r>
              <a:rPr lang="tr-TR" dirty="0" err="1">
                <a:solidFill>
                  <a:schemeClr val="tx1"/>
                </a:solidFill>
              </a:rPr>
              <a:t>td</a:t>
            </a:r>
            <a:r>
              <a:rPr lang="tr-TR" dirty="0">
                <a:solidFill>
                  <a:schemeClr val="tx1"/>
                </a:solidFill>
              </a:rPr>
              <a:t> etiketi açılır. (tr içerisinde)</a:t>
            </a:r>
          </a:p>
          <a:p>
            <a:r>
              <a:rPr lang="tr-TR" dirty="0">
                <a:solidFill>
                  <a:schemeClr val="tx1"/>
                </a:solidFill>
              </a:rPr>
              <a:t>Her satırdaki </a:t>
            </a:r>
            <a:r>
              <a:rPr lang="tr-TR" dirty="0" err="1">
                <a:solidFill>
                  <a:schemeClr val="tx1"/>
                </a:solidFill>
              </a:rPr>
              <a:t>td</a:t>
            </a:r>
            <a:r>
              <a:rPr lang="tr-TR" dirty="0">
                <a:solidFill>
                  <a:schemeClr val="tx1"/>
                </a:solidFill>
              </a:rPr>
              <a:t> sayıları aynı olmalıdır.</a:t>
            </a:r>
          </a:p>
          <a:p>
            <a:r>
              <a:rPr lang="tr-TR" dirty="0">
                <a:solidFill>
                  <a:schemeClr val="tx1"/>
                </a:solidFill>
              </a:rPr>
              <a:t>Tablonun içinde yer alan veriler sadece </a:t>
            </a:r>
            <a:r>
              <a:rPr lang="tr-TR" dirty="0" err="1">
                <a:solidFill>
                  <a:schemeClr val="tx1"/>
                </a:solidFill>
              </a:rPr>
              <a:t>td</a:t>
            </a:r>
            <a:r>
              <a:rPr lang="tr-TR" dirty="0">
                <a:solidFill>
                  <a:schemeClr val="tx1"/>
                </a:solidFill>
              </a:rPr>
              <a:t> etiketleri arasına yazılmalıdır.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676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292605"/>
              </p:ext>
            </p:extLst>
          </p:nvPr>
        </p:nvGraphicFramePr>
        <p:xfrm>
          <a:off x="684213" y="1121569"/>
          <a:ext cx="8534400" cy="4267200"/>
        </p:xfrm>
        <a:graphic>
          <a:graphicData uri="http://schemas.openxmlformats.org/drawingml/2006/table">
            <a:tbl>
              <a:tblPr/>
              <a:tblGrid>
                <a:gridCol w="554383">
                  <a:extLst>
                    <a:ext uri="{9D8B030D-6E8A-4147-A177-3AD203B41FA5}">
                      <a16:colId xmlns:a16="http://schemas.microsoft.com/office/drawing/2014/main" val="872432705"/>
                    </a:ext>
                  </a:extLst>
                </a:gridCol>
                <a:gridCol w="7980017">
                  <a:extLst>
                    <a:ext uri="{9D8B030D-6E8A-4147-A177-3AD203B41FA5}">
                      <a16:colId xmlns:a16="http://schemas.microsoft.com/office/drawing/2014/main" val="10939473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2800"/>
                        <a:t>1</a:t>
                      </a:r>
                    </a:p>
                    <a:p>
                      <a:r>
                        <a:rPr lang="tr-TR" sz="2800"/>
                        <a:t>2</a:t>
                      </a:r>
                    </a:p>
                    <a:p>
                      <a:r>
                        <a:rPr lang="tr-TR" sz="2800"/>
                        <a:t>3</a:t>
                      </a:r>
                    </a:p>
                    <a:p>
                      <a:r>
                        <a:rPr lang="tr-TR" sz="2800"/>
                        <a:t>4</a:t>
                      </a:r>
                    </a:p>
                    <a:p>
                      <a:r>
                        <a:rPr lang="tr-TR" sz="2800"/>
                        <a:t>5</a:t>
                      </a:r>
                    </a:p>
                    <a:p>
                      <a:r>
                        <a:rPr lang="tr-TR" sz="2800"/>
                        <a:t>6</a:t>
                      </a:r>
                    </a:p>
                    <a:p>
                      <a:r>
                        <a:rPr lang="tr-TR" sz="2800"/>
                        <a:t>7</a:t>
                      </a:r>
                    </a:p>
                    <a:p>
                      <a:r>
                        <a:rPr lang="tr-TR" sz="2800"/>
                        <a:t>8</a:t>
                      </a:r>
                    </a:p>
                    <a:p>
                      <a:r>
                        <a:rPr lang="tr-TR" sz="2800"/>
                        <a:t>9</a:t>
                      </a:r>
                    </a:p>
                    <a:p>
                      <a:r>
                        <a:rPr lang="tr-TR" sz="28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&lt;</a:t>
                      </a:r>
                      <a:r>
                        <a:rPr lang="tr-TR" sz="2800" dirty="0" err="1"/>
                        <a:t>table</a:t>
                      </a:r>
                      <a:r>
                        <a:rPr lang="tr-TR" sz="2800" dirty="0"/>
                        <a:t> </a:t>
                      </a:r>
                      <a:r>
                        <a:rPr lang="tr-TR" sz="2800" dirty="0" err="1"/>
                        <a:t>border</a:t>
                      </a:r>
                      <a:r>
                        <a:rPr lang="tr-TR" sz="2800" dirty="0"/>
                        <a:t>="1"&gt;</a:t>
                      </a:r>
                    </a:p>
                    <a:p>
                      <a:r>
                        <a:rPr lang="tr-TR" sz="2800" dirty="0"/>
                        <a:t>&lt;tr&gt;</a:t>
                      </a:r>
                    </a:p>
                    <a:p>
                      <a:r>
                        <a:rPr lang="tr-TR" sz="2800" dirty="0"/>
                        <a:t>&lt;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&gt;&lt;/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</a:t>
                      </a:r>
                    </a:p>
                    <a:p>
                      <a:r>
                        <a:rPr lang="tr-TR" sz="2800" dirty="0"/>
                        <a:t>&lt;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&gt;&lt;/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</a:t>
                      </a:r>
                    </a:p>
                    <a:p>
                      <a:r>
                        <a:rPr lang="tr-TR" sz="2800" dirty="0"/>
                        <a:t>&lt;/tr&gt;</a:t>
                      </a:r>
                    </a:p>
                    <a:p>
                      <a:r>
                        <a:rPr lang="tr-TR" sz="2800" dirty="0"/>
                        <a:t>&lt;tr&gt;</a:t>
                      </a:r>
                    </a:p>
                    <a:p>
                      <a:r>
                        <a:rPr lang="tr-TR" sz="2800" dirty="0"/>
                        <a:t>&lt;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&gt;&lt;/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</a:t>
                      </a:r>
                    </a:p>
                    <a:p>
                      <a:r>
                        <a:rPr lang="tr-TR" sz="2800" dirty="0"/>
                        <a:t>&lt;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&gt;&lt;/</a:t>
                      </a:r>
                      <a:r>
                        <a:rPr lang="tr-TR" sz="2800" dirty="0" err="1"/>
                        <a:t>td</a:t>
                      </a:r>
                      <a:r>
                        <a:rPr lang="tr-TR" sz="2800" dirty="0"/>
                        <a:t>&gt;</a:t>
                      </a:r>
                    </a:p>
                    <a:p>
                      <a:r>
                        <a:rPr lang="tr-TR" sz="2800" dirty="0"/>
                        <a:t>&lt;/tr&gt;</a:t>
                      </a:r>
                    </a:p>
                    <a:p>
                      <a:r>
                        <a:rPr lang="tr-TR" sz="2800" dirty="0"/>
                        <a:t>&lt;/</a:t>
                      </a:r>
                      <a:r>
                        <a:rPr lang="tr-TR" sz="2800" dirty="0" err="1"/>
                        <a:t>table</a:t>
                      </a:r>
                      <a:r>
                        <a:rPr lang="tr-TR" sz="2800" dirty="0"/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77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14503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</TotalTime>
  <Words>214</Words>
  <Application>Microsoft Office PowerPoint</Application>
  <PresentationFormat>Geniş ekran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Tablo oluşturma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Tablo oluşturma</dc:title>
  <dc:creator>sgurcan</dc:creator>
  <cp:lastModifiedBy>sgurcan</cp:lastModifiedBy>
  <cp:revision>2</cp:revision>
  <dcterms:created xsi:type="dcterms:W3CDTF">2018-05-09T07:58:06Z</dcterms:created>
  <dcterms:modified xsi:type="dcterms:W3CDTF">2018-05-09T10:27:20Z</dcterms:modified>
</cp:coreProperties>
</file>