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A2892-A6DB-406A-8470-5D40830C5F84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92064-4EAD-4A56-9408-3F2362992B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4355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A2892-A6DB-406A-8470-5D40830C5F84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92064-4EAD-4A56-9408-3F2362992B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9308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A2892-A6DB-406A-8470-5D40830C5F84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92064-4EAD-4A56-9408-3F2362992B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6712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A2892-A6DB-406A-8470-5D40830C5F84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92064-4EAD-4A56-9408-3F2362992B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7862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A2892-A6DB-406A-8470-5D40830C5F84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92064-4EAD-4A56-9408-3F2362992B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6725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A2892-A6DB-406A-8470-5D40830C5F84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92064-4EAD-4A56-9408-3F2362992B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5329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A2892-A6DB-406A-8470-5D40830C5F84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92064-4EAD-4A56-9408-3F2362992B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8042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A2892-A6DB-406A-8470-5D40830C5F84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92064-4EAD-4A56-9408-3F2362992B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9408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A2892-A6DB-406A-8470-5D40830C5F84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92064-4EAD-4A56-9408-3F2362992B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8402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A2892-A6DB-406A-8470-5D40830C5F84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92064-4EAD-4A56-9408-3F2362992B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6820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A2892-A6DB-406A-8470-5D40830C5F84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92064-4EAD-4A56-9408-3F2362992B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2033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FA2892-A6DB-406A-8470-5D40830C5F84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C92064-4EAD-4A56-9408-3F2362992B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0885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Kalite nedir?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3570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Kalite, müşteriyi memnun etmektir</a:t>
            </a:r>
          </a:p>
          <a:p>
            <a:r>
              <a:rPr lang="tr-TR" dirty="0" smtClean="0"/>
              <a:t>Uygun kullanım sunar</a:t>
            </a:r>
          </a:p>
          <a:p>
            <a:r>
              <a:rPr lang="tr-TR" dirty="0" smtClean="0"/>
              <a:t>İhtiyaçları karşılamaya yöneliktir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9099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Müşteri ihtiyaçları doğrultusunda değişmektir</a:t>
            </a:r>
          </a:p>
          <a:p>
            <a:pPr marL="0" indent="0">
              <a:buNone/>
            </a:pPr>
            <a:r>
              <a:rPr lang="tr-TR" dirty="0" smtClean="0"/>
              <a:t>Değişime açık olmaktır</a:t>
            </a:r>
          </a:p>
          <a:p>
            <a:pPr marL="0" indent="0">
              <a:buNone/>
            </a:pPr>
            <a:r>
              <a:rPr lang="tr-TR" dirty="0" smtClean="0"/>
              <a:t>Değişen dünyaya ayak uydurmaktır</a:t>
            </a:r>
          </a:p>
          <a:p>
            <a:pPr marL="0" indent="0">
              <a:buNone/>
            </a:pPr>
            <a:r>
              <a:rPr lang="tr-TR" dirty="0" smtClean="0"/>
              <a:t>Mal ve hizmet kalitesini içerir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3606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Amaca uygunluktur</a:t>
            </a:r>
          </a:p>
          <a:p>
            <a:r>
              <a:rPr lang="tr-TR" dirty="0"/>
              <a:t>B</a:t>
            </a:r>
            <a:r>
              <a:rPr lang="tr-TR" dirty="0" smtClean="0"/>
              <a:t>ir mal veya hizmetin belirli bir ihtiyacı karşılayabilmesini sağlayan özelliklerdir. </a:t>
            </a:r>
          </a:p>
          <a:p>
            <a:r>
              <a:rPr lang="tr-TR" dirty="0" smtClean="0"/>
              <a:t>Tüketici isteklerine </a:t>
            </a:r>
            <a:r>
              <a:rPr lang="tr-TR" dirty="0" err="1" smtClean="0"/>
              <a:t>ygun</a:t>
            </a:r>
            <a:r>
              <a:rPr lang="tr-TR" dirty="0" smtClean="0"/>
              <a:t> üretim yapmaktır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507233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Sürekli iyileşmedir</a:t>
            </a:r>
          </a:p>
          <a:p>
            <a:r>
              <a:rPr lang="tr-TR" dirty="0" smtClean="0"/>
              <a:t>Sorunlar çıkmadan önce önemli bir önlem sürecidir</a:t>
            </a:r>
          </a:p>
          <a:p>
            <a:r>
              <a:rPr lang="tr-TR" dirty="0" smtClean="0"/>
              <a:t>Eğitim yoluyla gerçekleşir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3461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Geleceğe yönelik bir yatırımdır</a:t>
            </a:r>
          </a:p>
          <a:p>
            <a:r>
              <a:rPr lang="tr-TR" dirty="0" smtClean="0"/>
              <a:t>Sorunu düzeltmektense, daha az maliyet gerektirir</a:t>
            </a:r>
          </a:p>
          <a:p>
            <a:r>
              <a:rPr lang="tr-TR" dirty="0" smtClean="0"/>
              <a:t>Hedeflere yaklaşmayı sağlar</a:t>
            </a:r>
          </a:p>
          <a:p>
            <a:r>
              <a:rPr lang="tr-TR" dirty="0" smtClean="0"/>
              <a:t>Sistemli bir çalışmadır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516656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Etkili ve etkinliği artırıcı yönleri vardır</a:t>
            </a:r>
          </a:p>
          <a:p>
            <a:r>
              <a:rPr lang="tr-TR" dirty="0" smtClean="0"/>
              <a:t>Tüm çalışanları kapsar</a:t>
            </a:r>
          </a:p>
          <a:p>
            <a:r>
              <a:rPr lang="tr-TR" dirty="0" smtClean="0"/>
              <a:t>Zamanında çalışmayı gerektirir</a:t>
            </a:r>
          </a:p>
          <a:p>
            <a:r>
              <a:rPr lang="tr-TR" dirty="0" smtClean="0"/>
              <a:t>İşlerin doğru yapılmasını gerektirir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55324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Kaliteli ürün çıkarmak için bir süreçtir</a:t>
            </a:r>
          </a:p>
          <a:p>
            <a:r>
              <a:rPr lang="tr-TR" dirty="0" smtClean="0"/>
              <a:t>Marka olma yolunda önemli bir süreçtir</a:t>
            </a:r>
          </a:p>
          <a:p>
            <a:r>
              <a:rPr lang="tr-TR" dirty="0" smtClean="0"/>
              <a:t>İş ve </a:t>
            </a:r>
            <a:r>
              <a:rPr lang="tr-TR" smtClean="0"/>
              <a:t>yaşam kalitesini yükseltir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9064028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110</Words>
  <Application>Microsoft Office PowerPoint</Application>
  <PresentationFormat>Ekran Gösterisi (4:3)</PresentationFormat>
  <Paragraphs>25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Kalite nedir?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EDA</dc:creator>
  <cp:lastModifiedBy>EDA</cp:lastModifiedBy>
  <cp:revision>9</cp:revision>
  <dcterms:created xsi:type="dcterms:W3CDTF">2020-03-13T09:45:03Z</dcterms:created>
  <dcterms:modified xsi:type="dcterms:W3CDTF">2020-03-13T09:53:25Z</dcterms:modified>
</cp:coreProperties>
</file>