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35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30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71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86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72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32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04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40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40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82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03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A2892-A6DB-406A-8470-5D40830C5F8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92064-4EAD-4A56-9408-3F2362992B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88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nedir?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5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Kalite, müşteriyi memnun etmektir</a:t>
            </a:r>
          </a:p>
          <a:p>
            <a:r>
              <a:rPr lang="tr-TR" dirty="0" smtClean="0"/>
              <a:t>Uygun kullanım sunar</a:t>
            </a:r>
          </a:p>
          <a:p>
            <a:r>
              <a:rPr lang="tr-TR" dirty="0" smtClean="0"/>
              <a:t>İhtiyaçları karşılamaya yöneliktir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909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Müşteri ihtiyaçları doğrultusunda değişmektir</a:t>
            </a:r>
          </a:p>
          <a:p>
            <a:pPr marL="0" indent="0">
              <a:buNone/>
            </a:pPr>
            <a:r>
              <a:rPr lang="tr-TR" dirty="0" smtClean="0"/>
              <a:t>Değişime açık olmaktır</a:t>
            </a:r>
          </a:p>
          <a:p>
            <a:pPr marL="0" indent="0">
              <a:buNone/>
            </a:pPr>
            <a:r>
              <a:rPr lang="tr-TR" dirty="0" smtClean="0"/>
              <a:t>Değişen dünyaya ayak uydurmaktır</a:t>
            </a:r>
          </a:p>
          <a:p>
            <a:pPr marL="0" indent="0">
              <a:buNone/>
            </a:pPr>
            <a:r>
              <a:rPr lang="tr-TR" dirty="0" smtClean="0"/>
              <a:t>Mal ve hizmet kalitesini içerir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60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Amaca uygunluktur</a:t>
            </a:r>
          </a:p>
          <a:p>
            <a:r>
              <a:rPr lang="tr-TR" dirty="0"/>
              <a:t>B</a:t>
            </a:r>
            <a:r>
              <a:rPr lang="tr-TR" dirty="0" smtClean="0"/>
              <a:t>ir mal veya hizmetin belirli bir ihtiyacı karşılayabilmesini sağlayan özelliklerdir. </a:t>
            </a:r>
          </a:p>
          <a:p>
            <a:r>
              <a:rPr lang="tr-TR" dirty="0" smtClean="0"/>
              <a:t>Tüketici isteklerine </a:t>
            </a:r>
            <a:r>
              <a:rPr lang="tr-TR" dirty="0" err="1" smtClean="0"/>
              <a:t>ygun</a:t>
            </a:r>
            <a:r>
              <a:rPr lang="tr-TR" dirty="0" smtClean="0"/>
              <a:t> üretim yapmaktır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723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Sürekli iyileşmedir</a:t>
            </a:r>
          </a:p>
          <a:p>
            <a:r>
              <a:rPr lang="tr-TR" dirty="0" smtClean="0"/>
              <a:t>Sorunlar çıkmadan önce önemli bir önlem sürecidir</a:t>
            </a:r>
          </a:p>
          <a:p>
            <a:r>
              <a:rPr lang="tr-TR" dirty="0" smtClean="0"/>
              <a:t>Eğitim yoluyla gerçekleşir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46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Geleceğe yönelik bir yatırımdır</a:t>
            </a:r>
          </a:p>
          <a:p>
            <a:r>
              <a:rPr lang="tr-TR" dirty="0" smtClean="0"/>
              <a:t>Sorunu düzeltmektense, daha az maliyet gerektirir</a:t>
            </a:r>
          </a:p>
          <a:p>
            <a:r>
              <a:rPr lang="tr-TR" dirty="0" smtClean="0"/>
              <a:t>Hedeflere yaklaşmayı sağlar</a:t>
            </a:r>
          </a:p>
          <a:p>
            <a:r>
              <a:rPr lang="tr-TR" dirty="0" smtClean="0"/>
              <a:t>Sistemli bir çalışmadır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166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ve etkinliği artırıcı yönleri vardır</a:t>
            </a:r>
          </a:p>
          <a:p>
            <a:r>
              <a:rPr lang="tr-TR" dirty="0" smtClean="0"/>
              <a:t>Tüm çalışanları kapsar</a:t>
            </a:r>
          </a:p>
          <a:p>
            <a:r>
              <a:rPr lang="tr-TR" dirty="0" smtClean="0"/>
              <a:t>Zamanında çalışmayı gerektirir</a:t>
            </a:r>
          </a:p>
          <a:p>
            <a:r>
              <a:rPr lang="tr-TR" dirty="0" smtClean="0"/>
              <a:t>İşlerin doğru yapılmasını gerektirir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3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Kaliteli ürün çıkarmak için bir süreçtir</a:t>
            </a:r>
          </a:p>
          <a:p>
            <a:r>
              <a:rPr lang="tr-TR" dirty="0" smtClean="0"/>
              <a:t>Marka olma yolunda önemli bir süreçtir</a:t>
            </a:r>
          </a:p>
          <a:p>
            <a:r>
              <a:rPr lang="tr-TR" dirty="0" smtClean="0"/>
              <a:t>İş ve </a:t>
            </a:r>
            <a:r>
              <a:rPr lang="tr-TR" smtClean="0"/>
              <a:t>yaşam kalitesini yükseltir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06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110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9</cp:revision>
  <dcterms:created xsi:type="dcterms:W3CDTF">2020-03-13T09:45:03Z</dcterms:created>
  <dcterms:modified xsi:type="dcterms:W3CDTF">2020-03-13T09:53:25Z</dcterms:modified>
</cp:coreProperties>
</file>