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Halkla İlişkiler Modelleri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Halkla ilişkilerin tarihsel arka planı</a:t>
            </a:r>
          </a:p>
          <a:p>
            <a:r>
              <a:rPr lang="tr-TR" sz="2800" dirty="0" smtClean="0"/>
              <a:t>Kökenler</a:t>
            </a:r>
          </a:p>
          <a:p>
            <a:r>
              <a:rPr lang="tr-TR" sz="2800" dirty="0" smtClean="0"/>
              <a:t>Öncü isimler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Grunig</a:t>
            </a:r>
            <a:r>
              <a:rPr lang="tr-TR" dirty="0" smtClean="0"/>
              <a:t> ve </a:t>
            </a:r>
            <a:r>
              <a:rPr lang="tr-TR" dirty="0" err="1" smtClean="0"/>
              <a:t>Hunt’a</a:t>
            </a:r>
            <a:r>
              <a:rPr lang="tr-TR" dirty="0" smtClean="0"/>
              <a:t> göre;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dirty="0" smtClean="0"/>
              <a:t>Halkla ilişkiler bir organizasyon (kurum) ile hedef kitleleri arasındaki iletişim yönetimidir.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3600" smtClean="0"/>
              <a:t>Grunig ve Hunt’ın 4 Halkla İlişkiler Modeli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dirty="0" smtClean="0"/>
              <a:t>Halkla ilişkilerin tarihsel gelişim sürecine ve uygulanan iletişim tarzına göre modellere ayırmışlardır.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Halkla İlişkiler Modelleri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dirty="0" smtClean="0"/>
              <a:t>Basın Ajansı</a:t>
            </a:r>
          </a:p>
          <a:p>
            <a:pPr eaLnBrk="1" hangingPunct="1"/>
            <a:r>
              <a:rPr lang="tr-TR" sz="2800" dirty="0" smtClean="0"/>
              <a:t>Kamuyu Bilgilendirme</a:t>
            </a:r>
          </a:p>
          <a:p>
            <a:pPr eaLnBrk="1" hangingPunct="1"/>
            <a:r>
              <a:rPr lang="tr-TR" sz="2800" dirty="0" smtClean="0"/>
              <a:t>İki Yönlü Asimetrik</a:t>
            </a:r>
          </a:p>
          <a:p>
            <a:pPr eaLnBrk="1" hangingPunct="1"/>
            <a:r>
              <a:rPr lang="tr-TR" sz="2800" dirty="0" smtClean="0"/>
              <a:t>İki Yönlü Simetrik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3600" smtClean="0"/>
              <a:t>Grunig ve Hunt’ın 4 Halkla İlişkiler Modeli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dirty="0" smtClean="0"/>
              <a:t>Basın ajansı ve kamuyu bilgilendirme, halkla ilişkilerin zanaatkar-teknik yönlerinin ağır bastığı modeller</a:t>
            </a:r>
          </a:p>
          <a:p>
            <a:pPr eaLnBrk="1" hangingPunct="1"/>
            <a:r>
              <a:rPr lang="tr-TR" sz="2800" dirty="0" smtClean="0"/>
              <a:t>İki yönlü simetrik ve iki yönlü asimetrik profesyonel halkla ilişkiler faaliyeti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3600" smtClean="0"/>
              <a:t>Grunig ve Hunt’ın 4 Halkla İlişkiler Modeli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dirty="0" smtClean="0"/>
              <a:t>Zanaatkar-teknik halkla ilişkiler, uygulamada kullanılan iletişim tekniklerinin kendi amacını kapsar;</a:t>
            </a:r>
          </a:p>
          <a:p>
            <a:pPr eaLnBrk="1" hangingPunct="1"/>
            <a:r>
              <a:rPr lang="tr-TR" sz="2800" dirty="0" smtClean="0"/>
              <a:t>Profesyonel halkla ilişkiler stratejik iletişim olarak ifade edilebilir.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122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Halkla İlişkiler Modelleri</vt:lpstr>
      <vt:lpstr>Slide 2</vt:lpstr>
      <vt:lpstr>Grunig ve Hunt’a göre;</vt:lpstr>
      <vt:lpstr>Grunig ve Hunt’ın 4 Halkla İlişkiler Modeli</vt:lpstr>
      <vt:lpstr>Halkla İlişkiler Modelleri</vt:lpstr>
      <vt:lpstr>Grunig ve Hunt’ın 4 Halkla İlişkiler Modeli</vt:lpstr>
      <vt:lpstr>Grunig ve Hunt’ın 4 Halkla İlişkiler Modeli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3</cp:revision>
  <dcterms:created xsi:type="dcterms:W3CDTF">2018-05-07T06:13:42Z</dcterms:created>
  <dcterms:modified xsi:type="dcterms:W3CDTF">2018-05-07T06:22:44Z</dcterms:modified>
</cp:coreProperties>
</file>