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24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81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664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303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2934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872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122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848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91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28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63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7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37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97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27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041AD-1E01-4B20-B9BB-938B0297339A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F172D8-B73A-434F-A077-9EF7D8A91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46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Kamusal Alan ve Kent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Giriş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456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Hakkında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Bu derste öncelikle, tarihsel süreç içinde kentsel mekanların düzenlenişi ve kullanılışı kamusal alan fikriyle karşılıklı ilişkisi içinde tartışılacaktır.</a:t>
            </a:r>
          </a:p>
          <a:p>
            <a:r>
              <a:rPr lang="tr-TR" altLang="tr-TR" dirty="0" smtClean="0"/>
              <a:t>Kamusal mekanların kamusal alandaki ilişkiler ve iletişim biçimleri üzerinde nasıl bir etkisi olduğunu..</a:t>
            </a:r>
          </a:p>
          <a:p>
            <a:r>
              <a:rPr lang="tr-TR" altLang="tr-TR" dirty="0" smtClean="0"/>
              <a:t>Dolayısıyla kamusal alanın ve kamusal alandaki ilişkilerin niteliğinin dönüşmesinde </a:t>
            </a:r>
            <a:r>
              <a:rPr lang="tr-TR" altLang="tr-TR" dirty="0" err="1" smtClean="0"/>
              <a:t>mekansal</a:t>
            </a:r>
            <a:r>
              <a:rPr lang="tr-TR" altLang="tr-TR" dirty="0" smtClean="0"/>
              <a:t> söylemlerin nasıl bir rolü olduğunu …</a:t>
            </a:r>
          </a:p>
          <a:p>
            <a:pPr algn="r"/>
            <a:r>
              <a:rPr lang="tr-TR" altLang="tr-TR" dirty="0" smtClean="0"/>
              <a:t>anlamaya çalışacağız</a:t>
            </a:r>
          </a:p>
          <a:p>
            <a:pPr marL="3657600" lvl="8" indent="0">
              <a:buNone/>
            </a:pPr>
            <a:r>
              <a:rPr lang="tr-TR" altLang="tr-TR" dirty="0" smtClean="0"/>
              <a:t>				</a:t>
            </a:r>
          </a:p>
          <a:p>
            <a:pPr marL="3657600" lvl="8" indent="0">
              <a:buNone/>
            </a:pPr>
            <a:endParaRPr lang="tr-TR" alt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325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1. ve 2. HAFTA KONULARI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1981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1. Kamusal alan, kamusal mekan, kent, kentsel mekan kavramları üzerine genel tartışma</a:t>
            </a:r>
          </a:p>
          <a:p>
            <a:pPr eaLnBrk="1" hangingPunct="1"/>
            <a:r>
              <a:rPr lang="tr-TR" altLang="tr-TR" dirty="0" smtClean="0"/>
              <a:t>2. Kent yerleşimine geçilmesi</a:t>
            </a:r>
          </a:p>
          <a:p>
            <a:pPr lvl="1" eaLnBrk="1" hangingPunct="1"/>
            <a:r>
              <a:rPr lang="tr-TR" altLang="tr-TR" dirty="0" smtClean="0"/>
              <a:t>Kent öncesi yerleşimlerin özellikleri ve kamusal alan özel alan ayrımı</a:t>
            </a:r>
          </a:p>
          <a:p>
            <a:pPr lvl="1" eaLnBrk="1" hangingPunct="1"/>
            <a:r>
              <a:rPr lang="tr-TR" altLang="tr-TR" dirty="0" smtClean="0"/>
              <a:t>İlk kentlerin özellikleri ve köyden farklılaştığı unsurlar</a:t>
            </a:r>
          </a:p>
        </p:txBody>
      </p:sp>
    </p:spTree>
    <p:extLst>
      <p:ext uri="{BB962C8B-B14F-4D97-AF65-F5344CB8AC3E}">
        <p14:creationId xmlns:p14="http://schemas.microsoft.com/office/powerpoint/2010/main" val="3758585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Kavramlar Üzerine Tartışma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1981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Kamu-Kamusal</a:t>
            </a:r>
          </a:p>
          <a:p>
            <a:pPr eaLnBrk="1" hangingPunct="1"/>
            <a:r>
              <a:rPr lang="tr-TR" altLang="tr-TR" smtClean="0"/>
              <a:t>Kamusal Alan –Özel Alan</a:t>
            </a:r>
          </a:p>
          <a:p>
            <a:pPr eaLnBrk="1" hangingPunct="1"/>
            <a:r>
              <a:rPr lang="tr-TR" altLang="tr-TR" smtClean="0"/>
              <a:t>Kamuoyu</a:t>
            </a:r>
          </a:p>
          <a:p>
            <a:pPr eaLnBrk="1" hangingPunct="1"/>
            <a:r>
              <a:rPr lang="tr-TR" altLang="tr-TR" smtClean="0"/>
              <a:t>Kamusal Mekan</a:t>
            </a:r>
          </a:p>
          <a:p>
            <a:pPr eaLnBrk="1" hangingPunct="1"/>
            <a:r>
              <a:rPr lang="tr-TR" altLang="tr-TR" smtClean="0"/>
              <a:t>Kent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z="2400"/>
          </a:p>
        </p:txBody>
      </p:sp>
      <p:pic>
        <p:nvPicPr>
          <p:cNvPr id="12292" name="4 Resim" descr="testq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05039"/>
            <a:ext cx="193198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6566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Kavramlar Üzerine Tartışma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>
          <a:xfrm>
            <a:off x="1981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Kamusal Alan nedir?</a:t>
            </a:r>
          </a:p>
          <a:p>
            <a:pPr eaLnBrk="1" hangingPunct="1"/>
            <a:r>
              <a:rPr lang="tr-TR" altLang="tr-TR" smtClean="0"/>
              <a:t>Özel Alandan farkı nedir?</a:t>
            </a:r>
          </a:p>
          <a:p>
            <a:pPr eaLnBrk="1" hangingPunct="1"/>
            <a:r>
              <a:rPr lang="tr-TR" altLang="tr-TR" smtClean="0"/>
              <a:t>Bir mekan/yer/ortam ne zaman ve nasıl kamusal alan olarak nitelenebilir. </a:t>
            </a:r>
          </a:p>
          <a:p>
            <a:pPr eaLnBrk="1" hangingPunct="1"/>
            <a:r>
              <a:rPr lang="tr-TR" altLang="tr-TR" smtClean="0"/>
              <a:t>Kamusal Alana kimler katılabilir? </a:t>
            </a:r>
          </a:p>
          <a:p>
            <a:pPr eaLnBrk="1" hangingPunct="1"/>
            <a:r>
              <a:rPr lang="tr-TR" altLang="tr-TR" smtClean="0"/>
              <a:t>Kamusal alandaki ilişkilerin ve tartışmanın niteliğini belirleyen unsurlar nedir? </a:t>
            </a:r>
          </a:p>
        </p:txBody>
      </p:sp>
    </p:spTree>
    <p:extLst>
      <p:ext uri="{BB962C8B-B14F-4D97-AF65-F5344CB8AC3E}">
        <p14:creationId xmlns:p14="http://schemas.microsoft.com/office/powerpoint/2010/main" val="41423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494"/>
            <a:ext cx="8229600" cy="929258"/>
          </a:xfrm>
        </p:spPr>
        <p:txBody>
          <a:bodyPr/>
          <a:lstStyle/>
          <a:p>
            <a:pPr marL="484632"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KAMU(SAL) 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1981200" y="1268413"/>
            <a:ext cx="8229600" cy="5186362"/>
          </a:xfrm>
        </p:spPr>
        <p:txBody>
          <a:bodyPr/>
          <a:lstStyle/>
          <a:p>
            <a:pPr eaLnBrk="1" hangingPunct="1"/>
            <a:r>
              <a:rPr lang="tr-TR" altLang="tr-TR"/>
              <a:t>Public-Publicus</a:t>
            </a:r>
          </a:p>
          <a:p>
            <a:pPr eaLnBrk="1" hangingPunct="1"/>
            <a:r>
              <a:rPr lang="tr-TR" altLang="tr-TR"/>
              <a:t>Halk /ahali</a:t>
            </a:r>
          </a:p>
          <a:p>
            <a:pPr eaLnBrk="1" hangingPunct="1"/>
            <a:r>
              <a:rPr lang="tr-TR" altLang="tr-TR"/>
              <a:t>Genel olan – özel olmayan</a:t>
            </a:r>
          </a:p>
          <a:p>
            <a:pPr eaLnBrk="1" hangingPunct="1"/>
            <a:r>
              <a:rPr lang="tr-TR" altLang="tr-TR"/>
              <a:t>Herkesi ilgilendiren</a:t>
            </a:r>
          </a:p>
          <a:p>
            <a:pPr eaLnBrk="1" hangingPunct="1"/>
            <a:r>
              <a:rPr lang="tr-TR" altLang="tr-TR"/>
              <a:t>Aleni olan</a:t>
            </a:r>
          </a:p>
          <a:p>
            <a:pPr eaLnBrk="1" hangingPunct="1"/>
            <a:r>
              <a:rPr lang="tr-TR" altLang="tr-TR"/>
              <a:t>Herkese açık olan</a:t>
            </a:r>
          </a:p>
          <a:p>
            <a:pPr eaLnBrk="1" hangingPunct="1"/>
            <a:r>
              <a:rPr lang="tr-TR" altLang="tr-TR"/>
              <a:t>Devlete ait / devletle ilgili olan</a:t>
            </a:r>
          </a:p>
          <a:p>
            <a:pPr eaLnBrk="1" hangingPunct="1"/>
            <a:r>
              <a:rPr lang="tr-TR" altLang="tr-TR" sz="2000"/>
              <a:t>Kamu Yayıncılığı, Kamu Hizmeti, Kamu Kuruluşu, Kamu Menfaati, Kamu Vicdanı, Kamu Çıkarı, Kamu Güvenliği, Kamusal Tehdit, Özel Kanal, Özel Okul, Özel Hastane, Özel Kuruluş…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73267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tr-TR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Habermas</a:t>
            </a: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ve Kamusal </a:t>
            </a:r>
            <a:r>
              <a:rPr lang="tr-TR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ALan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pic>
        <p:nvPicPr>
          <p:cNvPr id="15363" name="3 İçerik Yer Tutucusu" descr="lim-jus394-internet-public-sphere-3-72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080" y="2133600"/>
            <a:ext cx="5037666" cy="3778250"/>
          </a:xfrm>
        </p:spPr>
      </p:pic>
    </p:spTree>
    <p:extLst>
      <p:ext uri="{BB962C8B-B14F-4D97-AF65-F5344CB8AC3E}">
        <p14:creationId xmlns:p14="http://schemas.microsoft.com/office/powerpoint/2010/main" val="366399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494"/>
            <a:ext cx="8229600" cy="857250"/>
          </a:xfrm>
        </p:spPr>
        <p:txBody>
          <a:bodyPr/>
          <a:lstStyle/>
          <a:p>
            <a:pPr marL="484632">
              <a:defRPr/>
            </a:pPr>
            <a:r>
              <a:rPr lang="tr-TR" sz="4000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Habermas’a</a:t>
            </a: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göre..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1981200" y="1268413"/>
            <a:ext cx="8229600" cy="5186362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18. yy’da burjuva sınıfının yükselişi ile birlikte kafelerde ve çeşitli toplantı salonlarında edebiyat, şiir, felsefe gibi konulardaki tartışmalarla ortaya çıktığını söyler. </a:t>
            </a:r>
          </a:p>
          <a:p>
            <a:pPr eaLnBrk="1" hangingPunct="1"/>
            <a:r>
              <a:rPr lang="tr-TR" altLang="tr-TR" sz="2400"/>
              <a:t>Zamanla insanlar politik meseleleri ve gündemdeki olayları da tartışmaya başlamıştır</a:t>
            </a:r>
          </a:p>
          <a:p>
            <a:pPr eaLnBrk="1" hangingPunct="1"/>
            <a:r>
              <a:rPr lang="tr-TR" altLang="tr-TR" sz="2400"/>
              <a:t>Kamuoyunun oluştuğu alan</a:t>
            </a:r>
          </a:p>
          <a:p>
            <a:pPr eaLnBrk="1" hangingPunct="1"/>
            <a:r>
              <a:rPr lang="tr-TR" altLang="tr-TR" sz="2400"/>
              <a:t>Kamusal alan, ortak meselelere ilişkin eleştirel ve rasyonel tartışmaların yapılabildiği alan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400"/>
              <a:t>devletten ve sermayeden özerk bir alan, sivil toplumun alanı </a:t>
            </a:r>
          </a:p>
        </p:txBody>
      </p:sp>
    </p:spTree>
    <p:extLst>
      <p:ext uri="{BB962C8B-B14F-4D97-AF65-F5344CB8AC3E}">
        <p14:creationId xmlns:p14="http://schemas.microsoft.com/office/powerpoint/2010/main" val="419586472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282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 2</vt:lpstr>
      <vt:lpstr>Wingdings 3</vt:lpstr>
      <vt:lpstr>Duman</vt:lpstr>
      <vt:lpstr>Kamusal Alan ve Kent</vt:lpstr>
      <vt:lpstr>Ders Hakkında</vt:lpstr>
      <vt:lpstr>1. ve 2. HAFTA KONULARI</vt:lpstr>
      <vt:lpstr>Kavramlar Üzerine Tartışma</vt:lpstr>
      <vt:lpstr>Kavramlar Üzerine Tartışma</vt:lpstr>
      <vt:lpstr>KAMU(SAL) </vt:lpstr>
      <vt:lpstr>Habermas ve Kamusal ALan</vt:lpstr>
      <vt:lpstr>Habermas’a göre..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OZGUN DINCER</dc:creator>
  <cp:lastModifiedBy>user</cp:lastModifiedBy>
  <cp:revision>2</cp:revision>
  <dcterms:created xsi:type="dcterms:W3CDTF">2019-04-02T08:58:54Z</dcterms:created>
  <dcterms:modified xsi:type="dcterms:W3CDTF">2020-02-02T15:00:59Z</dcterms:modified>
</cp:coreProperties>
</file>