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fntdata" ContentType="application/x-fontdata"/>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2" r:id="rId1"/>
  </p:sldMasterIdLst>
  <p:notesMasterIdLst>
    <p:notesMasterId r:id="rId7"/>
  </p:notesMasterIdLst>
  <p:sldIdLst>
    <p:sldId id="256" r:id="rId2"/>
    <p:sldId id="257" r:id="rId3"/>
    <p:sldId id="285" r:id="rId4"/>
    <p:sldId id="287" r:id="rId5"/>
    <p:sldId id="286" r:id="rId6"/>
  </p:sldIdLst>
  <p:sldSz cx="9144000" cy="5143500" type="screen16x9"/>
  <p:notesSz cx="6858000" cy="9144000"/>
  <p:embeddedFontLst>
    <p:embeddedFont>
      <p:font typeface="Inconsolata" panose="020B0604020202020204" charset="-94"/>
      <p:regular r:id="rId8"/>
    </p:embeddedFont>
    <p:embeddedFont>
      <p:font typeface="Pangolin"/>
      <p:regular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F9A4FF7-B127-42C8-9306-0B6809203F59}">
  <a:tblStyle styleId="{7F9A4FF7-B127-42C8-9306-0B6809203F59}" styleName="Table_0">
    <a:wholeTbl>
      <a:tcTxStyle>
        <a:font>
          <a:latin typeface="Arial"/>
          <a:ea typeface="Arial"/>
          <a:cs typeface="Arial"/>
        </a:font>
        <a:srgbClr val="000000"/>
      </a:tcTxStyle>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7" d="100"/>
          <a:sy n="117" d="100"/>
        </p:scale>
        <p:origin x="62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2.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3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636739642"/>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407091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852251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357224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42073058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2745450" y="1197750"/>
            <a:ext cx="3434100" cy="2748000"/>
          </a:xfrm>
          <a:prstGeom prst="rect">
            <a:avLst/>
          </a:prstGeom>
        </p:spPr>
        <p:txBody>
          <a:bodyPr spcFirstLastPara="1" wrap="square" lIns="91425" tIns="91425" rIns="91425" bIns="91425" anchor="ctr" anchorCtr="0"/>
          <a:lstStyle>
            <a:lvl1pPr lvl="0"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1pPr>
            <a:lvl2pPr lvl="1"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2pPr>
            <a:lvl3pPr lvl="2"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3pPr>
            <a:lvl4pPr lvl="3"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4pPr>
            <a:lvl5pPr lvl="4"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5pPr>
            <a:lvl6pPr lvl="5"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6pPr>
            <a:lvl7pPr lvl="6"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7pPr>
            <a:lvl8pPr lvl="7"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8pPr>
            <a:lvl9pPr lvl="8"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ColTx">
  <p:cSld name="Title + 2 columns">
    <p:bg>
      <p:bgPr>
        <a:blipFill>
          <a:blip r:embed="rId2">
            <a:alphaModFix/>
          </a:blip>
          <a:stretch>
            <a:fillRect/>
          </a:stretch>
        </a:blipFill>
        <a:effectLst/>
      </p:bgPr>
    </p:bg>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866375" y="358385"/>
            <a:ext cx="5626200" cy="857400"/>
          </a:xfrm>
          <a:prstGeom prst="rect">
            <a:avLst/>
          </a:prstGeom>
        </p:spPr>
        <p:txBody>
          <a:bodyPr spcFirstLastPara="1" wrap="square" lIns="91425" tIns="91425" rIns="91425" bIns="91425" anchor="b"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Shape 27"/>
          <p:cNvSpPr txBox="1">
            <a:spLocks noGrp="1"/>
          </p:cNvSpPr>
          <p:nvPr>
            <p:ph type="body" idx="1"/>
          </p:nvPr>
        </p:nvSpPr>
        <p:spPr>
          <a:xfrm>
            <a:off x="866375" y="1310800"/>
            <a:ext cx="2730900" cy="30426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8" name="Shape 28"/>
          <p:cNvSpPr txBox="1">
            <a:spLocks noGrp="1"/>
          </p:cNvSpPr>
          <p:nvPr>
            <p:ph type="body" idx="2"/>
          </p:nvPr>
        </p:nvSpPr>
        <p:spPr>
          <a:xfrm>
            <a:off x="3761704" y="1310800"/>
            <a:ext cx="2730900" cy="30426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9" name="Shape 29"/>
          <p:cNvSpPr txBox="1">
            <a:spLocks noGrp="1"/>
          </p:cNvSpPr>
          <p:nvPr>
            <p:ph type="sldNum" idx="12"/>
          </p:nvPr>
        </p:nvSpPr>
        <p:spPr>
          <a:xfrm>
            <a:off x="8716025" y="4676375"/>
            <a:ext cx="428100" cy="4671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Blank">
    <p:bg>
      <p:bgPr>
        <a:blipFill>
          <a:blip r:embed="rId2">
            <a:alphaModFix/>
          </a:blip>
          <a:stretch>
            <a:fillRect/>
          </a:stretch>
        </a:blipFill>
        <a:effectLst/>
      </p:bgPr>
    </p:bg>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716025" y="4676375"/>
            <a:ext cx="428100" cy="4671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0D01C1-04BE-4996-AB3B-C87F51C2A1D7}" type="datetimeFigureOut">
              <a:rPr lang="en-US" smtClean="0"/>
              <a:t>2/20/2018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490F8C-3D0D-4DB1-B2BD-1525EA5CE111}" type="slidenum">
              <a:rPr lang="en-US" smtClean="0"/>
              <a:t>‹#›</a:t>
            </a:fld>
            <a:endParaRPr lang="en-US" dirty="0"/>
          </a:p>
        </p:txBody>
      </p:sp>
    </p:spTree>
    <p:extLst>
      <p:ext uri="{BB962C8B-B14F-4D97-AF65-F5344CB8AC3E}">
        <p14:creationId xmlns:p14="http://schemas.microsoft.com/office/powerpoint/2010/main" val="116267109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66375" y="358385"/>
            <a:ext cx="5626200" cy="857400"/>
          </a:xfrm>
          <a:prstGeom prst="rect">
            <a:avLst/>
          </a:prstGeom>
          <a:noFill/>
          <a:ln>
            <a:noFill/>
          </a:ln>
        </p:spPr>
        <p:txBody>
          <a:bodyPr spcFirstLastPara="1" wrap="square" lIns="91425" tIns="91425" rIns="91425" bIns="91425" anchor="b" anchorCtr="0"/>
          <a:lstStyle>
            <a:lvl1pPr lvl="0">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1pPr>
            <a:lvl2pPr lvl="1">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2pPr>
            <a:lvl3pPr lvl="2">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3pPr>
            <a:lvl4pPr lvl="3">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4pPr>
            <a:lvl5pPr lvl="4">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5pPr>
            <a:lvl6pPr lvl="5">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6pPr>
            <a:lvl7pPr lvl="6">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7pPr>
            <a:lvl8pPr lvl="7">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8pPr>
            <a:lvl9pPr lvl="8">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9pPr>
          </a:lstStyle>
          <a:p>
            <a:endParaRPr/>
          </a:p>
        </p:txBody>
      </p:sp>
      <p:sp>
        <p:nvSpPr>
          <p:cNvPr id="7" name="Shape 7"/>
          <p:cNvSpPr txBox="1">
            <a:spLocks noGrp="1"/>
          </p:cNvSpPr>
          <p:nvPr>
            <p:ph type="body" idx="1"/>
          </p:nvPr>
        </p:nvSpPr>
        <p:spPr>
          <a:xfrm>
            <a:off x="866375" y="1304543"/>
            <a:ext cx="5626200" cy="3063000"/>
          </a:xfrm>
          <a:prstGeom prst="rect">
            <a:avLst/>
          </a:prstGeom>
          <a:noFill/>
          <a:ln>
            <a:noFill/>
          </a:ln>
        </p:spPr>
        <p:txBody>
          <a:bodyPr spcFirstLastPara="1" wrap="square" lIns="91425" tIns="91425" rIns="91425" bIns="91425" anchor="t" anchorCtr="0"/>
          <a:lstStyle>
            <a:lvl1pPr marL="457200" lvl="0" indent="-317500">
              <a:lnSpc>
                <a:spcPct val="106000"/>
              </a:lnSpc>
              <a:spcBef>
                <a:spcPts val="0"/>
              </a:spcBef>
              <a:spcAft>
                <a:spcPts val="0"/>
              </a:spcAft>
              <a:buClr>
                <a:srgbClr val="0B5394"/>
              </a:buClr>
              <a:buSzPts val="1400"/>
              <a:buFont typeface="Pangolin"/>
              <a:buChar char="✗"/>
              <a:defRPr sz="1800">
                <a:solidFill>
                  <a:srgbClr val="0B5394"/>
                </a:solidFill>
                <a:latin typeface="Pangolin"/>
                <a:ea typeface="Pangolin"/>
                <a:cs typeface="Pangolin"/>
                <a:sym typeface="Pangolin"/>
              </a:defRPr>
            </a:lvl1pPr>
            <a:lvl2pPr marL="914400" lvl="1" indent="-317500">
              <a:lnSpc>
                <a:spcPct val="106000"/>
              </a:lnSpc>
              <a:spcBef>
                <a:spcPts val="0"/>
              </a:spcBef>
              <a:spcAft>
                <a:spcPts val="0"/>
              </a:spcAft>
              <a:buClr>
                <a:srgbClr val="0B5394"/>
              </a:buClr>
              <a:buSzPts val="1400"/>
              <a:buFont typeface="Pangolin"/>
              <a:buChar char="✗"/>
              <a:defRPr sz="1800">
                <a:solidFill>
                  <a:srgbClr val="0B5394"/>
                </a:solidFill>
                <a:latin typeface="Pangolin"/>
                <a:ea typeface="Pangolin"/>
                <a:cs typeface="Pangolin"/>
                <a:sym typeface="Pangolin"/>
              </a:defRPr>
            </a:lvl2pPr>
            <a:lvl3pPr marL="1371600" lvl="2" indent="-317500">
              <a:lnSpc>
                <a:spcPct val="106000"/>
              </a:lnSpc>
              <a:spcBef>
                <a:spcPts val="0"/>
              </a:spcBef>
              <a:spcAft>
                <a:spcPts val="0"/>
              </a:spcAft>
              <a:buClr>
                <a:srgbClr val="0B5394"/>
              </a:buClr>
              <a:buSzPts val="1400"/>
              <a:buFont typeface="Pangolin"/>
              <a:buChar char="✗"/>
              <a:defRPr sz="1800">
                <a:solidFill>
                  <a:srgbClr val="0B5394"/>
                </a:solidFill>
                <a:latin typeface="Pangolin"/>
                <a:ea typeface="Pangolin"/>
                <a:cs typeface="Pangolin"/>
                <a:sym typeface="Pangolin"/>
              </a:defRPr>
            </a:lvl3pPr>
            <a:lvl4pPr marL="1828800" lvl="3" indent="-317500">
              <a:lnSpc>
                <a:spcPct val="106000"/>
              </a:lnSpc>
              <a:spcBef>
                <a:spcPts val="0"/>
              </a:spcBef>
              <a:spcAft>
                <a:spcPts val="0"/>
              </a:spcAft>
              <a:buClr>
                <a:srgbClr val="0B5394"/>
              </a:buClr>
              <a:buSzPts val="1400"/>
              <a:buFont typeface="Pangolin"/>
              <a:buChar char="✗"/>
              <a:defRPr sz="1800">
                <a:solidFill>
                  <a:srgbClr val="0B5394"/>
                </a:solidFill>
                <a:latin typeface="Pangolin"/>
                <a:ea typeface="Pangolin"/>
                <a:cs typeface="Pangolin"/>
                <a:sym typeface="Pangolin"/>
              </a:defRPr>
            </a:lvl4pPr>
            <a:lvl5pPr marL="2286000" lvl="4" indent="-342900">
              <a:lnSpc>
                <a:spcPct val="106000"/>
              </a:lnSpc>
              <a:spcBef>
                <a:spcPts val="0"/>
              </a:spcBef>
              <a:spcAft>
                <a:spcPts val="0"/>
              </a:spcAft>
              <a:buClr>
                <a:srgbClr val="0B5394"/>
              </a:buClr>
              <a:buSzPts val="1800"/>
              <a:buFont typeface="Pangolin"/>
              <a:buChar char="✗"/>
              <a:defRPr sz="1800">
                <a:solidFill>
                  <a:srgbClr val="0B5394"/>
                </a:solidFill>
                <a:latin typeface="Pangolin"/>
                <a:ea typeface="Pangolin"/>
                <a:cs typeface="Pangolin"/>
                <a:sym typeface="Pangolin"/>
              </a:defRPr>
            </a:lvl5pPr>
            <a:lvl6pPr marL="2743200" lvl="5" indent="-342900">
              <a:lnSpc>
                <a:spcPct val="106000"/>
              </a:lnSpc>
              <a:spcBef>
                <a:spcPts val="0"/>
              </a:spcBef>
              <a:spcAft>
                <a:spcPts val="0"/>
              </a:spcAft>
              <a:buClr>
                <a:srgbClr val="0B5394"/>
              </a:buClr>
              <a:buSzPts val="1800"/>
              <a:buFont typeface="Pangolin"/>
              <a:buChar char="✗"/>
              <a:defRPr sz="1800">
                <a:solidFill>
                  <a:srgbClr val="0B5394"/>
                </a:solidFill>
                <a:latin typeface="Pangolin"/>
                <a:ea typeface="Pangolin"/>
                <a:cs typeface="Pangolin"/>
                <a:sym typeface="Pangolin"/>
              </a:defRPr>
            </a:lvl6pPr>
            <a:lvl7pPr marL="3200400" lvl="6" indent="-342900">
              <a:lnSpc>
                <a:spcPct val="106000"/>
              </a:lnSpc>
              <a:spcBef>
                <a:spcPts val="0"/>
              </a:spcBef>
              <a:spcAft>
                <a:spcPts val="0"/>
              </a:spcAft>
              <a:buClr>
                <a:srgbClr val="0B5394"/>
              </a:buClr>
              <a:buSzPts val="1800"/>
              <a:buFont typeface="Pangolin"/>
              <a:buChar char="✗"/>
              <a:defRPr sz="1800">
                <a:solidFill>
                  <a:srgbClr val="0B5394"/>
                </a:solidFill>
                <a:latin typeface="Pangolin"/>
                <a:ea typeface="Pangolin"/>
                <a:cs typeface="Pangolin"/>
                <a:sym typeface="Pangolin"/>
              </a:defRPr>
            </a:lvl7pPr>
            <a:lvl8pPr marL="3657600" lvl="7" indent="-342900">
              <a:lnSpc>
                <a:spcPct val="106000"/>
              </a:lnSpc>
              <a:spcBef>
                <a:spcPts val="0"/>
              </a:spcBef>
              <a:spcAft>
                <a:spcPts val="0"/>
              </a:spcAft>
              <a:buClr>
                <a:srgbClr val="0B5394"/>
              </a:buClr>
              <a:buSzPts val="1800"/>
              <a:buFont typeface="Pangolin"/>
              <a:buChar char="✗"/>
              <a:defRPr sz="1800">
                <a:solidFill>
                  <a:srgbClr val="0B5394"/>
                </a:solidFill>
                <a:latin typeface="Pangolin"/>
                <a:ea typeface="Pangolin"/>
                <a:cs typeface="Pangolin"/>
                <a:sym typeface="Pangolin"/>
              </a:defRPr>
            </a:lvl8pPr>
            <a:lvl9pPr marL="4114800" lvl="8" indent="-342900">
              <a:lnSpc>
                <a:spcPct val="106000"/>
              </a:lnSpc>
              <a:spcBef>
                <a:spcPts val="0"/>
              </a:spcBef>
              <a:spcAft>
                <a:spcPts val="0"/>
              </a:spcAft>
              <a:buClr>
                <a:srgbClr val="0B5394"/>
              </a:buClr>
              <a:buSzPts val="1800"/>
              <a:buFont typeface="Pangolin"/>
              <a:buChar char="✗"/>
              <a:defRPr sz="1800">
                <a:solidFill>
                  <a:srgbClr val="0B5394"/>
                </a:solidFill>
                <a:latin typeface="Pangolin"/>
                <a:ea typeface="Pangolin"/>
                <a:cs typeface="Pangolin"/>
                <a:sym typeface="Pangolin"/>
              </a:defRPr>
            </a:lvl9pPr>
          </a:lstStyle>
          <a:p>
            <a:endParaRPr/>
          </a:p>
        </p:txBody>
      </p:sp>
      <p:sp>
        <p:nvSpPr>
          <p:cNvPr id="8" name="Shape 8"/>
          <p:cNvSpPr txBox="1">
            <a:spLocks noGrp="1"/>
          </p:cNvSpPr>
          <p:nvPr>
            <p:ph type="sldNum" idx="12"/>
          </p:nvPr>
        </p:nvSpPr>
        <p:spPr>
          <a:xfrm>
            <a:off x="8716025" y="4676375"/>
            <a:ext cx="428100" cy="467100"/>
          </a:xfrm>
          <a:prstGeom prst="rect">
            <a:avLst/>
          </a:prstGeom>
          <a:noFill/>
          <a:ln>
            <a:noFill/>
          </a:ln>
        </p:spPr>
        <p:txBody>
          <a:bodyPr spcFirstLastPara="1" wrap="square" lIns="91425" tIns="91425" rIns="91425" bIns="91425" anchor="ctr" anchorCtr="0">
            <a:noAutofit/>
          </a:bodyPr>
          <a:lstStyle>
            <a:lvl1pPr lvl="0" algn="ctr">
              <a:spcBef>
                <a:spcPts val="0"/>
              </a:spcBef>
              <a:buNone/>
              <a:defRPr sz="1300">
                <a:solidFill>
                  <a:srgbClr val="7F6000"/>
                </a:solidFill>
                <a:latin typeface="Inconsolata"/>
                <a:ea typeface="Inconsolata"/>
                <a:cs typeface="Inconsolata"/>
                <a:sym typeface="Inconsolata"/>
              </a:defRPr>
            </a:lvl1pPr>
            <a:lvl2pPr lvl="1" algn="ctr">
              <a:spcBef>
                <a:spcPts val="0"/>
              </a:spcBef>
              <a:buNone/>
              <a:defRPr sz="1300">
                <a:solidFill>
                  <a:srgbClr val="7F6000"/>
                </a:solidFill>
                <a:latin typeface="Inconsolata"/>
                <a:ea typeface="Inconsolata"/>
                <a:cs typeface="Inconsolata"/>
                <a:sym typeface="Inconsolata"/>
              </a:defRPr>
            </a:lvl2pPr>
            <a:lvl3pPr lvl="2" algn="ctr">
              <a:spcBef>
                <a:spcPts val="0"/>
              </a:spcBef>
              <a:buNone/>
              <a:defRPr sz="1300">
                <a:solidFill>
                  <a:srgbClr val="7F6000"/>
                </a:solidFill>
                <a:latin typeface="Inconsolata"/>
                <a:ea typeface="Inconsolata"/>
                <a:cs typeface="Inconsolata"/>
                <a:sym typeface="Inconsolata"/>
              </a:defRPr>
            </a:lvl3pPr>
            <a:lvl4pPr lvl="3" algn="ctr">
              <a:spcBef>
                <a:spcPts val="0"/>
              </a:spcBef>
              <a:buNone/>
              <a:defRPr sz="1300">
                <a:solidFill>
                  <a:srgbClr val="7F6000"/>
                </a:solidFill>
                <a:latin typeface="Inconsolata"/>
                <a:ea typeface="Inconsolata"/>
                <a:cs typeface="Inconsolata"/>
                <a:sym typeface="Inconsolata"/>
              </a:defRPr>
            </a:lvl4pPr>
            <a:lvl5pPr lvl="4" algn="ctr">
              <a:spcBef>
                <a:spcPts val="0"/>
              </a:spcBef>
              <a:buNone/>
              <a:defRPr sz="1300">
                <a:solidFill>
                  <a:srgbClr val="7F6000"/>
                </a:solidFill>
                <a:latin typeface="Inconsolata"/>
                <a:ea typeface="Inconsolata"/>
                <a:cs typeface="Inconsolata"/>
                <a:sym typeface="Inconsolata"/>
              </a:defRPr>
            </a:lvl5pPr>
            <a:lvl6pPr lvl="5" algn="ctr">
              <a:spcBef>
                <a:spcPts val="0"/>
              </a:spcBef>
              <a:buNone/>
              <a:defRPr sz="1300">
                <a:solidFill>
                  <a:srgbClr val="7F6000"/>
                </a:solidFill>
                <a:latin typeface="Inconsolata"/>
                <a:ea typeface="Inconsolata"/>
                <a:cs typeface="Inconsolata"/>
                <a:sym typeface="Inconsolata"/>
              </a:defRPr>
            </a:lvl6pPr>
            <a:lvl7pPr lvl="6" algn="ctr">
              <a:spcBef>
                <a:spcPts val="0"/>
              </a:spcBef>
              <a:buNone/>
              <a:defRPr sz="1300">
                <a:solidFill>
                  <a:srgbClr val="7F6000"/>
                </a:solidFill>
                <a:latin typeface="Inconsolata"/>
                <a:ea typeface="Inconsolata"/>
                <a:cs typeface="Inconsolata"/>
                <a:sym typeface="Inconsolata"/>
              </a:defRPr>
            </a:lvl7pPr>
            <a:lvl8pPr lvl="7" algn="ctr">
              <a:spcBef>
                <a:spcPts val="0"/>
              </a:spcBef>
              <a:buNone/>
              <a:defRPr sz="1300">
                <a:solidFill>
                  <a:srgbClr val="7F6000"/>
                </a:solidFill>
                <a:latin typeface="Inconsolata"/>
                <a:ea typeface="Inconsolata"/>
                <a:cs typeface="Inconsolata"/>
                <a:sym typeface="Inconsolata"/>
              </a:defRPr>
            </a:lvl8pPr>
            <a:lvl9pPr lvl="8" algn="ctr">
              <a:spcBef>
                <a:spcPts val="0"/>
              </a:spcBef>
              <a:buNone/>
              <a:defRPr sz="1300">
                <a:solidFill>
                  <a:srgbClr val="7F6000"/>
                </a:solidFill>
                <a:latin typeface="Inconsolata"/>
                <a:ea typeface="Inconsolata"/>
                <a:cs typeface="Inconsolata"/>
                <a:sym typeface="Inconsolata"/>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3" r:id="rId2"/>
    <p:sldLayoutId id="2147483660" r:id="rId3"/>
    <p:sldLayoutId id="2147483663" r:id="rId4"/>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2745450" y="1197750"/>
            <a:ext cx="3434100" cy="27480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tr-TR" dirty="0" smtClean="0"/>
              <a:t>DBB 404</a:t>
            </a:r>
            <a:br>
              <a:rPr lang="tr-TR" dirty="0" smtClean="0"/>
            </a:br>
            <a:r>
              <a:rPr lang="tr-TR" dirty="0" smtClean="0"/>
              <a:t>Yabancı Dil Öğretimi</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866375" y="358385"/>
            <a:ext cx="5626200" cy="857400"/>
          </a:xfrm>
          <a:prstGeom prst="rect">
            <a:avLst/>
          </a:prstGeom>
        </p:spPr>
        <p:txBody>
          <a:bodyPr spcFirstLastPara="1" wrap="square" lIns="91425" tIns="91425" rIns="91425" bIns="91425" anchor="b" anchorCtr="0">
            <a:noAutofit/>
          </a:bodyPr>
          <a:lstStyle/>
          <a:p>
            <a:r>
              <a:rPr lang="tr-TR" b="1" i="1" dirty="0"/>
              <a:t>Derse Genel Bir Bakış </a:t>
            </a:r>
            <a:endParaRPr lang="tr-TR" dirty="0"/>
          </a:p>
        </p:txBody>
      </p:sp>
      <p:sp>
        <p:nvSpPr>
          <p:cNvPr id="64" name="Shape 64"/>
          <p:cNvSpPr txBox="1">
            <a:spLocks noGrp="1"/>
          </p:cNvSpPr>
          <p:nvPr>
            <p:ph type="body" idx="1"/>
          </p:nvPr>
        </p:nvSpPr>
        <p:spPr>
          <a:xfrm>
            <a:off x="866375" y="1385497"/>
            <a:ext cx="5626200" cy="2860921"/>
          </a:xfrm>
          <a:prstGeom prst="rect">
            <a:avLst/>
          </a:prstGeom>
        </p:spPr>
        <p:txBody>
          <a:bodyPr spcFirstLastPara="1" wrap="square" lIns="91425" tIns="91425" rIns="91425" bIns="91425" anchor="t" anchorCtr="0">
            <a:noAutofit/>
          </a:bodyPr>
          <a:lstStyle/>
          <a:p>
            <a:pPr marL="0" indent="0">
              <a:buClr>
                <a:schemeClr val="dk1"/>
              </a:buClr>
              <a:buSzPts val="1100"/>
              <a:buNone/>
            </a:pPr>
            <a:r>
              <a:rPr lang="tr-TR" dirty="0"/>
              <a:t>Çağdaş yabancı dil öğretimi yöntembiliminde, kavramlar özel anlamlar yüklenmektedir. Öğretim yolunu </a:t>
            </a:r>
            <a:r>
              <a:rPr lang="tr-TR" dirty="0" err="1"/>
              <a:t>ayrıntılandıran</a:t>
            </a:r>
            <a:r>
              <a:rPr lang="tr-TR" dirty="0"/>
              <a:t> bu kavramlar, ‘yaklaşım, tasarım ve işlem’ başlıkları altında toplanmaktadır</a:t>
            </a:r>
            <a:r>
              <a:rPr lang="tr-TR" dirty="0" smtClean="0"/>
              <a:t>.</a:t>
            </a:r>
          </a:p>
          <a:p>
            <a:pPr marL="0" indent="0">
              <a:buClr>
                <a:schemeClr val="dk1"/>
              </a:buClr>
              <a:buSzPts val="1100"/>
              <a:buNone/>
            </a:pPr>
            <a:endParaRPr lang="tr-TR" dirty="0" smtClean="0"/>
          </a:p>
          <a:p>
            <a:pPr marL="0" indent="0">
              <a:buClr>
                <a:schemeClr val="dk1"/>
              </a:buClr>
              <a:buSzPts val="1100"/>
              <a:buNone/>
            </a:pPr>
            <a:r>
              <a:rPr lang="tr-TR" dirty="0" smtClean="0"/>
              <a:t>Bu </a:t>
            </a:r>
            <a:r>
              <a:rPr lang="tr-TR" dirty="0"/>
              <a:t>bakış açısına göre her yol, dil olgusuna bakış,  öğrenmenin nasıl gerçekleşmesi gerektiği ve dil öğrenmenin amacının ne olduğu konularına ilişkin ilkeleri açısından farklılıklar gösterir.</a:t>
            </a:r>
            <a:r>
              <a:rPr lang="tr-TR" dirty="0" smtClean="0"/>
              <a:t> </a:t>
            </a:r>
            <a:endParaRPr dirty="0"/>
          </a:p>
        </p:txBody>
      </p:sp>
      <p:sp>
        <p:nvSpPr>
          <p:cNvPr id="65" name="Shape 65"/>
          <p:cNvSpPr txBox="1">
            <a:spLocks noGrp="1"/>
          </p:cNvSpPr>
          <p:nvPr>
            <p:ph type="body" idx="2"/>
          </p:nvPr>
        </p:nvSpPr>
        <p:spPr>
          <a:xfrm>
            <a:off x="866375" y="3567610"/>
            <a:ext cx="7820400" cy="1141200"/>
          </a:xfrm>
          <a:prstGeom prst="rect">
            <a:avLst/>
          </a:prstGeom>
        </p:spPr>
        <p:txBody>
          <a:bodyPr spcFirstLastPara="1" wrap="square" lIns="91425" tIns="91425" rIns="91425" bIns="91425" anchor="t" anchorCtr="0">
            <a:noAutofit/>
          </a:bodyPr>
          <a:lstStyle/>
          <a:p>
            <a:pPr marL="0" lvl="0" indent="0" rtl="0">
              <a:spcBef>
                <a:spcPts val="1000"/>
              </a:spcBef>
              <a:spcAft>
                <a:spcPts val="0"/>
              </a:spcAft>
              <a:buClr>
                <a:schemeClr val="dk1"/>
              </a:buClr>
              <a:buSzPts val="1100"/>
              <a:buFont typeface="Arial"/>
              <a:buNone/>
            </a:pPr>
            <a:endParaRPr sz="1200" dirty="0">
              <a:solidFill>
                <a:srgbClr val="990000"/>
              </a:solidFill>
            </a:endParaRPr>
          </a:p>
          <a:p>
            <a:pPr marL="0" lvl="0" indent="0" rtl="0">
              <a:spcBef>
                <a:spcPts val="1000"/>
              </a:spcBef>
              <a:spcAft>
                <a:spcPts val="1000"/>
              </a:spcAft>
              <a:buNone/>
            </a:pPr>
            <a:endParaRPr sz="1200" dirty="0">
              <a:solidFill>
                <a:srgbClr val="990000"/>
              </a:solidFill>
            </a:endParaRPr>
          </a:p>
        </p:txBody>
      </p:sp>
      <p:sp>
        <p:nvSpPr>
          <p:cNvPr id="66" name="Shape 66"/>
          <p:cNvSpPr txBox="1">
            <a:spLocks noGrp="1"/>
          </p:cNvSpPr>
          <p:nvPr>
            <p:ph type="sldNum" idx="12"/>
          </p:nvPr>
        </p:nvSpPr>
        <p:spPr>
          <a:xfrm>
            <a:off x="8716025" y="4676375"/>
            <a:ext cx="428100" cy="4671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2</a:t>
            </a:fld>
            <a:endParaRPr/>
          </a:p>
        </p:txBody>
      </p:sp>
      <p:pic>
        <p:nvPicPr>
          <p:cNvPr id="67" name="Shape 67" descr="Death_to_stock_communicate_hands_5.jpg"/>
          <p:cNvPicPr preferRelativeResize="0"/>
          <p:nvPr/>
        </p:nvPicPr>
        <p:blipFill rotWithShape="1">
          <a:blip r:embed="rId3">
            <a:alphaModFix/>
          </a:blip>
          <a:srcRect/>
          <a:stretch/>
        </p:blipFill>
        <p:spPr>
          <a:xfrm rot="123228">
            <a:off x="6804238" y="514461"/>
            <a:ext cx="1607232" cy="160723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866375" y="358385"/>
            <a:ext cx="5626200" cy="857400"/>
          </a:xfrm>
          <a:prstGeom prst="rect">
            <a:avLst/>
          </a:prstGeom>
        </p:spPr>
        <p:txBody>
          <a:bodyPr spcFirstLastPara="1" wrap="square" lIns="91425" tIns="91425" rIns="91425" bIns="91425" anchor="b" anchorCtr="0">
            <a:noAutofit/>
          </a:bodyPr>
          <a:lstStyle/>
          <a:p>
            <a:r>
              <a:rPr lang="tr-TR" b="1" i="1" dirty="0"/>
              <a:t>Derse Genel Bir Bakış </a:t>
            </a:r>
            <a:endParaRPr lang="tr-TR" dirty="0"/>
          </a:p>
        </p:txBody>
      </p:sp>
      <p:sp>
        <p:nvSpPr>
          <p:cNvPr id="64" name="Shape 64"/>
          <p:cNvSpPr txBox="1">
            <a:spLocks noGrp="1"/>
          </p:cNvSpPr>
          <p:nvPr>
            <p:ph type="body" idx="1"/>
          </p:nvPr>
        </p:nvSpPr>
        <p:spPr>
          <a:xfrm>
            <a:off x="866375" y="1385497"/>
            <a:ext cx="5626200" cy="2611539"/>
          </a:xfrm>
          <a:prstGeom prst="rect">
            <a:avLst/>
          </a:prstGeom>
        </p:spPr>
        <p:txBody>
          <a:bodyPr spcFirstLastPara="1" wrap="square" lIns="91425" tIns="91425" rIns="91425" bIns="91425" anchor="t" anchorCtr="0">
            <a:noAutofit/>
          </a:bodyPr>
          <a:lstStyle/>
          <a:p>
            <a:pPr marL="0" indent="0">
              <a:buClr>
                <a:schemeClr val="dk1"/>
              </a:buClr>
              <a:buSzPts val="1100"/>
              <a:buNone/>
            </a:pPr>
            <a:r>
              <a:rPr lang="tr-TR" dirty="0"/>
              <a:t>Ayrıca, söz konusu öğretim yolları, bu süreçte öğrencinin ve öğretmenin rolünün ne olduğu, hangi dil becerileri üzerinde durulması ve ne tür etkinlikler yapılması gerektiği, yanlışlara karşı nasıl bir tutum sergileneceği ve hangi araç gerecin kullanılacağı konularında da ayrışmaktadır.</a:t>
            </a:r>
            <a:endParaRPr dirty="0"/>
          </a:p>
        </p:txBody>
      </p:sp>
      <p:sp>
        <p:nvSpPr>
          <p:cNvPr id="65" name="Shape 65"/>
          <p:cNvSpPr txBox="1">
            <a:spLocks noGrp="1"/>
          </p:cNvSpPr>
          <p:nvPr>
            <p:ph type="body" idx="2"/>
          </p:nvPr>
        </p:nvSpPr>
        <p:spPr>
          <a:xfrm>
            <a:off x="866375" y="3567610"/>
            <a:ext cx="7820400" cy="1141200"/>
          </a:xfrm>
          <a:prstGeom prst="rect">
            <a:avLst/>
          </a:prstGeom>
        </p:spPr>
        <p:txBody>
          <a:bodyPr spcFirstLastPara="1" wrap="square" lIns="91425" tIns="91425" rIns="91425" bIns="91425" anchor="t" anchorCtr="0">
            <a:noAutofit/>
          </a:bodyPr>
          <a:lstStyle/>
          <a:p>
            <a:pPr marL="0" lvl="0" indent="0" rtl="0">
              <a:spcBef>
                <a:spcPts val="1000"/>
              </a:spcBef>
              <a:spcAft>
                <a:spcPts val="0"/>
              </a:spcAft>
              <a:buClr>
                <a:schemeClr val="dk1"/>
              </a:buClr>
              <a:buSzPts val="1100"/>
              <a:buFont typeface="Arial"/>
              <a:buNone/>
            </a:pPr>
            <a:endParaRPr sz="1200" dirty="0">
              <a:solidFill>
                <a:srgbClr val="990000"/>
              </a:solidFill>
            </a:endParaRPr>
          </a:p>
          <a:p>
            <a:pPr marL="0" lvl="0" indent="0" rtl="0">
              <a:spcBef>
                <a:spcPts val="1000"/>
              </a:spcBef>
              <a:spcAft>
                <a:spcPts val="1000"/>
              </a:spcAft>
              <a:buNone/>
            </a:pPr>
            <a:endParaRPr sz="1200" dirty="0">
              <a:solidFill>
                <a:srgbClr val="990000"/>
              </a:solidFill>
            </a:endParaRPr>
          </a:p>
        </p:txBody>
      </p:sp>
      <p:sp>
        <p:nvSpPr>
          <p:cNvPr id="66" name="Shape 66"/>
          <p:cNvSpPr txBox="1">
            <a:spLocks noGrp="1"/>
          </p:cNvSpPr>
          <p:nvPr>
            <p:ph type="sldNum" idx="12"/>
          </p:nvPr>
        </p:nvSpPr>
        <p:spPr>
          <a:xfrm>
            <a:off x="8716025" y="4676375"/>
            <a:ext cx="428100" cy="4671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3</a:t>
            </a:fld>
            <a:endParaRPr/>
          </a:p>
        </p:txBody>
      </p:sp>
      <p:pic>
        <p:nvPicPr>
          <p:cNvPr id="67" name="Shape 67" descr="Death_to_stock_communicate_hands_5.jpg"/>
          <p:cNvPicPr preferRelativeResize="0"/>
          <p:nvPr/>
        </p:nvPicPr>
        <p:blipFill rotWithShape="1">
          <a:blip r:embed="rId3">
            <a:alphaModFix/>
          </a:blip>
          <a:srcRect/>
          <a:stretch/>
        </p:blipFill>
        <p:spPr>
          <a:xfrm rot="123228">
            <a:off x="6804238" y="514461"/>
            <a:ext cx="1607232" cy="1607232"/>
          </a:xfrm>
          <a:prstGeom prst="rect">
            <a:avLst/>
          </a:prstGeom>
          <a:noFill/>
          <a:ln>
            <a:noFill/>
          </a:ln>
        </p:spPr>
      </p:pic>
    </p:spTree>
    <p:extLst>
      <p:ext uri="{BB962C8B-B14F-4D97-AF65-F5344CB8AC3E}">
        <p14:creationId xmlns:p14="http://schemas.microsoft.com/office/powerpoint/2010/main" val="805224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866375" y="358385"/>
            <a:ext cx="5626200" cy="857400"/>
          </a:xfrm>
          <a:prstGeom prst="rect">
            <a:avLst/>
          </a:prstGeom>
        </p:spPr>
        <p:txBody>
          <a:bodyPr spcFirstLastPara="1" wrap="square" lIns="91425" tIns="91425" rIns="91425" bIns="91425" anchor="b" anchorCtr="0">
            <a:noAutofit/>
          </a:bodyPr>
          <a:lstStyle/>
          <a:p>
            <a:r>
              <a:rPr lang="tr-TR" b="1" i="1" dirty="0"/>
              <a:t>Derse Genel Bir Bakış </a:t>
            </a:r>
            <a:endParaRPr lang="tr-TR" dirty="0"/>
          </a:p>
        </p:txBody>
      </p:sp>
      <p:sp>
        <p:nvSpPr>
          <p:cNvPr id="64" name="Shape 64"/>
          <p:cNvSpPr txBox="1">
            <a:spLocks noGrp="1"/>
          </p:cNvSpPr>
          <p:nvPr>
            <p:ph type="body" idx="1"/>
          </p:nvPr>
        </p:nvSpPr>
        <p:spPr>
          <a:xfrm>
            <a:off x="776568" y="1426319"/>
            <a:ext cx="5626200" cy="2611539"/>
          </a:xfrm>
          <a:prstGeom prst="rect">
            <a:avLst/>
          </a:prstGeom>
        </p:spPr>
        <p:txBody>
          <a:bodyPr spcFirstLastPara="1" wrap="square" lIns="91425" tIns="91425" rIns="91425" bIns="91425" anchor="t" anchorCtr="0">
            <a:noAutofit/>
          </a:bodyPr>
          <a:lstStyle/>
          <a:p>
            <a:pPr marL="285750" indent="-285750">
              <a:buClr>
                <a:schemeClr val="dk1"/>
              </a:buClr>
              <a:buSzPts val="1100"/>
              <a:buFont typeface="Wingdings" panose="05000000000000000000" pitchFamily="2" charset="2"/>
              <a:buChar char="ü"/>
            </a:pPr>
            <a:r>
              <a:rPr lang="tr-TR" dirty="0" smtClean="0"/>
              <a:t>Anadili / Anadili Edinimi</a:t>
            </a:r>
          </a:p>
          <a:p>
            <a:pPr marL="285750" indent="-285750">
              <a:buClr>
                <a:schemeClr val="dk1"/>
              </a:buClr>
              <a:buSzPts val="1100"/>
              <a:buFont typeface="Wingdings" panose="05000000000000000000" pitchFamily="2" charset="2"/>
              <a:buChar char="ü"/>
            </a:pPr>
            <a:r>
              <a:rPr lang="tr-TR" dirty="0" smtClean="0"/>
              <a:t>İkinci Dil / İkinci Dil Edinimi</a:t>
            </a:r>
          </a:p>
          <a:p>
            <a:pPr marL="285750" indent="-285750">
              <a:buClr>
                <a:schemeClr val="dk1"/>
              </a:buClr>
              <a:buSzPts val="1100"/>
              <a:buFont typeface="Wingdings" panose="05000000000000000000" pitchFamily="2" charset="2"/>
              <a:buChar char="ü"/>
            </a:pPr>
            <a:r>
              <a:rPr lang="tr-TR" dirty="0" err="1" smtClean="0"/>
              <a:t>İkidillilik</a:t>
            </a:r>
            <a:endParaRPr lang="tr-TR" dirty="0" smtClean="0"/>
          </a:p>
          <a:p>
            <a:pPr marL="285750" indent="-285750">
              <a:buClr>
                <a:schemeClr val="dk1"/>
              </a:buClr>
              <a:buSzPts val="1100"/>
              <a:buFont typeface="Wingdings" panose="05000000000000000000" pitchFamily="2" charset="2"/>
              <a:buChar char="ü"/>
            </a:pPr>
            <a:r>
              <a:rPr lang="tr-TR" dirty="0" err="1" smtClean="0"/>
              <a:t>Çokdillilik</a:t>
            </a:r>
            <a:endParaRPr lang="tr-TR" dirty="0" smtClean="0"/>
          </a:p>
          <a:p>
            <a:pPr marL="285750" indent="-285750">
              <a:buClr>
                <a:schemeClr val="dk1"/>
              </a:buClr>
              <a:buSzPts val="1100"/>
              <a:buFont typeface="Wingdings" panose="05000000000000000000" pitchFamily="2" charset="2"/>
              <a:buChar char="ü"/>
            </a:pPr>
            <a:r>
              <a:rPr lang="tr-TR" dirty="0" smtClean="0"/>
              <a:t>Yabancı Dil / Yabancı Dil Öğretimi</a:t>
            </a:r>
            <a:endParaRPr dirty="0"/>
          </a:p>
        </p:txBody>
      </p:sp>
      <p:sp>
        <p:nvSpPr>
          <p:cNvPr id="65" name="Shape 65"/>
          <p:cNvSpPr txBox="1">
            <a:spLocks noGrp="1"/>
          </p:cNvSpPr>
          <p:nvPr>
            <p:ph type="body" idx="2"/>
          </p:nvPr>
        </p:nvSpPr>
        <p:spPr>
          <a:xfrm>
            <a:off x="866375" y="3567610"/>
            <a:ext cx="7820400" cy="1141200"/>
          </a:xfrm>
          <a:prstGeom prst="rect">
            <a:avLst/>
          </a:prstGeom>
        </p:spPr>
        <p:txBody>
          <a:bodyPr spcFirstLastPara="1" wrap="square" lIns="91425" tIns="91425" rIns="91425" bIns="91425" anchor="t" anchorCtr="0">
            <a:noAutofit/>
          </a:bodyPr>
          <a:lstStyle/>
          <a:p>
            <a:pPr marL="0" lvl="0" indent="0" rtl="0">
              <a:spcBef>
                <a:spcPts val="1000"/>
              </a:spcBef>
              <a:spcAft>
                <a:spcPts val="0"/>
              </a:spcAft>
              <a:buClr>
                <a:schemeClr val="dk1"/>
              </a:buClr>
              <a:buSzPts val="1100"/>
              <a:buFont typeface="Arial"/>
              <a:buNone/>
            </a:pPr>
            <a:endParaRPr sz="1200" dirty="0">
              <a:solidFill>
                <a:srgbClr val="990000"/>
              </a:solidFill>
            </a:endParaRPr>
          </a:p>
          <a:p>
            <a:pPr marL="0" lvl="0" indent="0" rtl="0">
              <a:spcBef>
                <a:spcPts val="1000"/>
              </a:spcBef>
              <a:spcAft>
                <a:spcPts val="1000"/>
              </a:spcAft>
              <a:buNone/>
            </a:pPr>
            <a:endParaRPr sz="1200" dirty="0">
              <a:solidFill>
                <a:srgbClr val="990000"/>
              </a:solidFill>
            </a:endParaRPr>
          </a:p>
        </p:txBody>
      </p:sp>
      <p:sp>
        <p:nvSpPr>
          <p:cNvPr id="66" name="Shape 66"/>
          <p:cNvSpPr txBox="1">
            <a:spLocks noGrp="1"/>
          </p:cNvSpPr>
          <p:nvPr>
            <p:ph type="sldNum" idx="12"/>
          </p:nvPr>
        </p:nvSpPr>
        <p:spPr>
          <a:xfrm>
            <a:off x="8716025" y="4676375"/>
            <a:ext cx="428100" cy="4671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4</a:t>
            </a:fld>
            <a:endParaRPr/>
          </a:p>
        </p:txBody>
      </p:sp>
      <p:pic>
        <p:nvPicPr>
          <p:cNvPr id="67" name="Shape 67" descr="Death_to_stock_communicate_hands_5.jpg"/>
          <p:cNvPicPr preferRelativeResize="0"/>
          <p:nvPr/>
        </p:nvPicPr>
        <p:blipFill rotWithShape="1">
          <a:blip r:embed="rId3">
            <a:alphaModFix/>
          </a:blip>
          <a:srcRect/>
          <a:stretch/>
        </p:blipFill>
        <p:spPr>
          <a:xfrm rot="123228">
            <a:off x="6804238" y="514461"/>
            <a:ext cx="1607232" cy="1607232"/>
          </a:xfrm>
          <a:prstGeom prst="rect">
            <a:avLst/>
          </a:prstGeom>
          <a:noFill/>
          <a:ln>
            <a:noFill/>
          </a:ln>
        </p:spPr>
      </p:pic>
    </p:spTree>
    <p:extLst>
      <p:ext uri="{BB962C8B-B14F-4D97-AF65-F5344CB8AC3E}">
        <p14:creationId xmlns:p14="http://schemas.microsoft.com/office/powerpoint/2010/main" val="207670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8" name="Object 87" hidden="1"/>
          <p:cNvGraphicFramePr>
            <a:graphicFrameLocks noChangeAspect="1"/>
          </p:cNvGraphicFramePr>
          <p:nvPr>
            <p:custDataLst>
              <p:tags r:id="rId2"/>
            </p:custDataLst>
            <p:extLst/>
          </p:nvPr>
        </p:nvGraphicFramePr>
        <p:xfrm>
          <a:off x="1144192" y="1192"/>
          <a:ext cx="1190" cy="1190"/>
        </p:xfrm>
        <a:graphic>
          <a:graphicData uri="http://schemas.openxmlformats.org/presentationml/2006/ole">
            <mc:AlternateContent xmlns:mc="http://schemas.openxmlformats.org/markup-compatibility/2006">
              <mc:Choice xmlns:v="urn:schemas-microsoft-com:vml" Requires="v">
                <p:oleObj spid="_x0000_s1030" name="think-cell Slide" r:id="rId4" imgW="270" imgH="270" progId="TCLayout.ActiveDocument.1">
                  <p:embed/>
                </p:oleObj>
              </mc:Choice>
              <mc:Fallback>
                <p:oleObj name="think-cell Slide" r:id="rId4" imgW="270" imgH="270" progId="TCLayout.ActiveDocument.1">
                  <p:embed/>
                  <p:pic>
                    <p:nvPicPr>
                      <p:cNvPr id="88" name="Object 87" hidden="1"/>
                      <p:cNvPicPr/>
                      <p:nvPr/>
                    </p:nvPicPr>
                    <p:blipFill>
                      <a:blip r:embed="rId5"/>
                      <a:stretch>
                        <a:fillRect/>
                      </a:stretch>
                    </p:blipFill>
                    <p:spPr>
                      <a:xfrm>
                        <a:off x="1144192" y="1192"/>
                        <a:ext cx="1190" cy="1190"/>
                      </a:xfrm>
                      <a:prstGeom prst="rect">
                        <a:avLst/>
                      </a:prstGeom>
                    </p:spPr>
                  </p:pic>
                </p:oleObj>
              </mc:Fallback>
            </mc:AlternateContent>
          </a:graphicData>
        </a:graphic>
      </p:graphicFrame>
      <p:grpSp>
        <p:nvGrpSpPr>
          <p:cNvPr id="120" name="Group 119"/>
          <p:cNvGrpSpPr/>
          <p:nvPr/>
        </p:nvGrpSpPr>
        <p:grpSpPr>
          <a:xfrm>
            <a:off x="1603236" y="658661"/>
            <a:ext cx="5961989" cy="3830430"/>
            <a:chOff x="189022" y="689003"/>
            <a:chExt cx="9200707" cy="5890938"/>
          </a:xfrm>
        </p:grpSpPr>
        <p:cxnSp>
          <p:nvCxnSpPr>
            <p:cNvPr id="64" name="Straight Arrow Connector 63"/>
            <p:cNvCxnSpPr/>
            <p:nvPr/>
          </p:nvCxnSpPr>
          <p:spPr>
            <a:xfrm flipH="1">
              <a:off x="1692312" y="1435393"/>
              <a:ext cx="1138057" cy="1002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V="1">
              <a:off x="7271207" y="1693765"/>
              <a:ext cx="789541" cy="4623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a:off x="7563927" y="5311629"/>
              <a:ext cx="496821" cy="697286"/>
            </a:xfrm>
            <a:prstGeom prst="straightConnector1">
              <a:avLst/>
            </a:prstGeom>
            <a:ln>
              <a:solidFill>
                <a:schemeClr val="accent6">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V="1">
              <a:off x="7271207" y="3687606"/>
              <a:ext cx="789541" cy="389484"/>
            </a:xfrm>
            <a:prstGeom prst="straightConnector1">
              <a:avLst/>
            </a:prstGeom>
            <a:ln>
              <a:solidFill>
                <a:schemeClr val="accent6">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9" name="Freeform 78"/>
            <p:cNvSpPr/>
            <p:nvPr/>
          </p:nvSpPr>
          <p:spPr>
            <a:xfrm>
              <a:off x="189022" y="1077686"/>
              <a:ext cx="1456404" cy="1091859"/>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99536" tIns="99536" rIns="99536" bIns="99536" numCol="1" spcCol="1270" anchor="ctr" anchorCtr="0">
              <a:noAutofit/>
            </a:bodyPr>
            <a:lstStyle/>
            <a:p>
              <a:pPr algn="ctr" defTabSz="633413">
                <a:lnSpc>
                  <a:spcPct val="90000"/>
                </a:lnSpc>
                <a:spcBef>
                  <a:spcPct val="0"/>
                </a:spcBef>
                <a:spcAft>
                  <a:spcPct val="35000"/>
                </a:spcAft>
              </a:pPr>
              <a:r>
                <a:rPr lang="tr-TR" sz="1425" dirty="0" smtClean="0">
                  <a:solidFill>
                    <a:schemeClr val="tx1"/>
                  </a:solidFill>
                </a:rPr>
                <a:t>Beceriler</a:t>
              </a:r>
              <a:endParaRPr lang="en-US" sz="1425" dirty="0">
                <a:solidFill>
                  <a:schemeClr val="tx1"/>
                </a:solidFill>
              </a:endParaRPr>
            </a:p>
          </p:txBody>
        </p:sp>
        <p:sp>
          <p:nvSpPr>
            <p:cNvPr id="82" name="Freeform 81"/>
            <p:cNvSpPr/>
            <p:nvPr/>
          </p:nvSpPr>
          <p:spPr>
            <a:xfrm>
              <a:off x="8060748" y="5756093"/>
              <a:ext cx="823848" cy="823848"/>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99536" tIns="99536" rIns="99536" bIns="99536" numCol="1" spcCol="1270" anchor="ctr" anchorCtr="0">
              <a:noAutofit/>
            </a:bodyPr>
            <a:lstStyle/>
            <a:p>
              <a:pPr algn="ctr" defTabSz="633413">
                <a:lnSpc>
                  <a:spcPct val="90000"/>
                </a:lnSpc>
                <a:spcBef>
                  <a:spcPct val="0"/>
                </a:spcBef>
                <a:spcAft>
                  <a:spcPct val="35000"/>
                </a:spcAft>
              </a:pPr>
              <a:r>
                <a:rPr lang="tr-TR" sz="1100" kern="1200" dirty="0" smtClean="0">
                  <a:solidFill>
                    <a:schemeClr val="tx1"/>
                  </a:solidFill>
                </a:rPr>
                <a:t>Yaş</a:t>
              </a:r>
              <a:endParaRPr lang="en-US" sz="1100" kern="1200" dirty="0">
                <a:solidFill>
                  <a:schemeClr val="tx1"/>
                </a:solidFill>
              </a:endParaRPr>
            </a:p>
          </p:txBody>
        </p:sp>
        <p:sp>
          <p:nvSpPr>
            <p:cNvPr id="83" name="Freeform 82"/>
            <p:cNvSpPr/>
            <p:nvPr/>
          </p:nvSpPr>
          <p:spPr>
            <a:xfrm>
              <a:off x="7946681" y="990064"/>
              <a:ext cx="1443048" cy="823848"/>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99536" tIns="99536" rIns="99536" bIns="99536" numCol="1" spcCol="1270" anchor="ctr" anchorCtr="0">
              <a:noAutofit/>
            </a:bodyPr>
            <a:lstStyle/>
            <a:p>
              <a:pPr algn="ctr" defTabSz="633413">
                <a:lnSpc>
                  <a:spcPct val="90000"/>
                </a:lnSpc>
                <a:spcBef>
                  <a:spcPct val="0"/>
                </a:spcBef>
                <a:spcAft>
                  <a:spcPct val="35000"/>
                </a:spcAft>
              </a:pPr>
              <a:r>
                <a:rPr lang="tr-TR" sz="1100" kern="1200" dirty="0" smtClean="0">
                  <a:solidFill>
                    <a:schemeClr val="tx1"/>
                  </a:solidFill>
                </a:rPr>
                <a:t>Güdülenme</a:t>
              </a:r>
              <a:endParaRPr lang="en-US" sz="1100" kern="1200" dirty="0">
                <a:solidFill>
                  <a:schemeClr val="tx1"/>
                </a:solidFill>
              </a:endParaRPr>
            </a:p>
          </p:txBody>
        </p:sp>
        <p:cxnSp>
          <p:nvCxnSpPr>
            <p:cNvPr id="85" name="Straight Arrow Connector 84"/>
            <p:cNvCxnSpPr/>
            <p:nvPr/>
          </p:nvCxnSpPr>
          <p:spPr>
            <a:xfrm flipV="1">
              <a:off x="5903238" y="1023469"/>
              <a:ext cx="973277" cy="3060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7" name="Freeform 86"/>
            <p:cNvSpPr/>
            <p:nvPr/>
          </p:nvSpPr>
          <p:spPr>
            <a:xfrm>
              <a:off x="6923403" y="689003"/>
              <a:ext cx="1084705" cy="640524"/>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a:gsLst>
                <a:gs pos="100000">
                  <a:schemeClr val="tx2">
                    <a:lumMod val="75000"/>
                  </a:schemeClr>
                </a:gs>
                <a:gs pos="0">
                  <a:schemeClr val="tx2">
                    <a:lumMod val="60000"/>
                    <a:lumOff val="40000"/>
                  </a:schemeClr>
                </a:gs>
              </a:gsLst>
              <a:path path="circle">
                <a:fillToRect l="50000" t="50000" r="50000" b="50000"/>
              </a:path>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99536" tIns="99536" rIns="99536" bIns="99536" numCol="1" spcCol="1270" anchor="ctr" anchorCtr="0">
              <a:noAutofit/>
            </a:bodyPr>
            <a:lstStyle/>
            <a:p>
              <a:pPr algn="ctr" defTabSz="633413">
                <a:lnSpc>
                  <a:spcPct val="90000"/>
                </a:lnSpc>
                <a:spcBef>
                  <a:spcPct val="0"/>
                </a:spcBef>
                <a:spcAft>
                  <a:spcPct val="35000"/>
                </a:spcAft>
              </a:pPr>
              <a:r>
                <a:rPr lang="tr-TR" sz="1100" kern="1200" dirty="0" smtClean="0">
                  <a:solidFill>
                    <a:schemeClr val="tx1"/>
                  </a:solidFill>
                </a:rPr>
                <a:t>Teknik</a:t>
              </a:r>
              <a:endParaRPr lang="en-US" sz="1100" kern="1200" dirty="0">
                <a:solidFill>
                  <a:schemeClr val="tx1"/>
                </a:solidFill>
              </a:endParaRPr>
            </a:p>
          </p:txBody>
        </p:sp>
        <p:sp>
          <p:nvSpPr>
            <p:cNvPr id="40" name="Freeform 39"/>
            <p:cNvSpPr/>
            <p:nvPr/>
          </p:nvSpPr>
          <p:spPr>
            <a:xfrm>
              <a:off x="4771645" y="1077686"/>
              <a:ext cx="1146109" cy="823848"/>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99536" tIns="99536" rIns="99536" bIns="99536" numCol="1" spcCol="1270" anchor="ctr" anchorCtr="0">
              <a:noAutofit/>
            </a:bodyPr>
            <a:lstStyle/>
            <a:p>
              <a:pPr algn="ctr" defTabSz="633413">
                <a:lnSpc>
                  <a:spcPct val="90000"/>
                </a:lnSpc>
                <a:spcBef>
                  <a:spcPct val="0"/>
                </a:spcBef>
                <a:spcAft>
                  <a:spcPct val="35000"/>
                </a:spcAft>
              </a:pPr>
              <a:r>
                <a:rPr lang="tr-TR" sz="1100" kern="1200" dirty="0" smtClean="0">
                  <a:solidFill>
                    <a:schemeClr val="tx1"/>
                  </a:solidFill>
                </a:rPr>
                <a:t>Yöntem</a:t>
              </a:r>
              <a:endParaRPr lang="en-US" sz="1100" kern="1200" dirty="0">
                <a:solidFill>
                  <a:schemeClr val="tx1"/>
                </a:solidFill>
              </a:endParaRPr>
            </a:p>
          </p:txBody>
        </p:sp>
        <p:sp>
          <p:nvSpPr>
            <p:cNvPr id="42" name="Freeform 41"/>
            <p:cNvSpPr/>
            <p:nvPr/>
          </p:nvSpPr>
          <p:spPr>
            <a:xfrm>
              <a:off x="5613074" y="1554178"/>
              <a:ext cx="1701675" cy="1701675"/>
            </a:xfrm>
            <a:custGeom>
              <a:avLst/>
              <a:gdLst>
                <a:gd name="connsiteX0" fmla="*/ 0 w 1701675"/>
                <a:gd name="connsiteY0" fmla="*/ 850838 h 1701675"/>
                <a:gd name="connsiteX1" fmla="*/ 850838 w 1701675"/>
                <a:gd name="connsiteY1" fmla="*/ 0 h 1701675"/>
                <a:gd name="connsiteX2" fmla="*/ 1701676 w 1701675"/>
                <a:gd name="connsiteY2" fmla="*/ 850838 h 1701675"/>
                <a:gd name="connsiteX3" fmla="*/ 850838 w 1701675"/>
                <a:gd name="connsiteY3" fmla="*/ 1701676 h 1701675"/>
                <a:gd name="connsiteX4" fmla="*/ 0 w 1701675"/>
                <a:gd name="connsiteY4" fmla="*/ 850838 h 1701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1675" h="1701675">
                  <a:moveTo>
                    <a:pt x="0" y="850838"/>
                  </a:moveTo>
                  <a:cubicBezTo>
                    <a:pt x="0" y="380933"/>
                    <a:pt x="380933" y="0"/>
                    <a:pt x="850838" y="0"/>
                  </a:cubicBezTo>
                  <a:cubicBezTo>
                    <a:pt x="1320743" y="0"/>
                    <a:pt x="1701676" y="380933"/>
                    <a:pt x="1701676" y="850838"/>
                  </a:cubicBezTo>
                  <a:cubicBezTo>
                    <a:pt x="1701676" y="1320743"/>
                    <a:pt x="1320743" y="1701676"/>
                    <a:pt x="850838" y="1701676"/>
                  </a:cubicBezTo>
                  <a:cubicBezTo>
                    <a:pt x="380933" y="1701676"/>
                    <a:pt x="0" y="1320743"/>
                    <a:pt x="0" y="850838"/>
                  </a:cubicBezTo>
                  <a:close/>
                </a:path>
              </a:pathLst>
            </a:custGeom>
            <a:gradFill flip="none" rotWithShape="1">
              <a:gsLst>
                <a:gs pos="100000">
                  <a:schemeClr val="tx2">
                    <a:lumMod val="60000"/>
                    <a:lumOff val="40000"/>
                  </a:schemeClr>
                </a:gs>
                <a:gs pos="4000">
                  <a:schemeClr val="tx2">
                    <a:lumMod val="20000"/>
                    <a:lumOff val="8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205478" tIns="205478" rIns="205478" bIns="205478" numCol="1" spcCol="1270" anchor="ctr" anchorCtr="0">
              <a:noAutofit/>
            </a:bodyPr>
            <a:lstStyle/>
            <a:p>
              <a:pPr algn="ctr" defTabSz="1300163">
                <a:lnSpc>
                  <a:spcPct val="90000"/>
                </a:lnSpc>
                <a:spcBef>
                  <a:spcPct val="0"/>
                </a:spcBef>
                <a:spcAft>
                  <a:spcPct val="35000"/>
                </a:spcAft>
              </a:pPr>
              <a:r>
                <a:rPr lang="tr-TR" sz="1100" b="1" dirty="0" smtClean="0">
                  <a:solidFill>
                    <a:schemeClr val="accent1">
                      <a:lumMod val="50000"/>
                    </a:schemeClr>
                  </a:solidFill>
                </a:rPr>
                <a:t>Öğretmen</a:t>
              </a:r>
              <a:endParaRPr lang="en-US" sz="1100" b="1" dirty="0">
                <a:solidFill>
                  <a:schemeClr val="accent1">
                    <a:lumMod val="50000"/>
                  </a:schemeClr>
                </a:solidFill>
              </a:endParaRPr>
            </a:p>
          </p:txBody>
        </p:sp>
        <p:sp>
          <p:nvSpPr>
            <p:cNvPr id="44" name="Freeform 43"/>
            <p:cNvSpPr/>
            <p:nvPr/>
          </p:nvSpPr>
          <p:spPr>
            <a:xfrm>
              <a:off x="4993448" y="5294517"/>
              <a:ext cx="680681" cy="680681"/>
            </a:xfrm>
            <a:custGeom>
              <a:avLst/>
              <a:gdLst>
                <a:gd name="connsiteX0" fmla="*/ 0 w 680680"/>
                <a:gd name="connsiteY0" fmla="*/ 340340 h 680680"/>
                <a:gd name="connsiteX1" fmla="*/ 340340 w 680680"/>
                <a:gd name="connsiteY1" fmla="*/ 0 h 680680"/>
                <a:gd name="connsiteX2" fmla="*/ 680680 w 680680"/>
                <a:gd name="connsiteY2" fmla="*/ 340340 h 680680"/>
                <a:gd name="connsiteX3" fmla="*/ 340340 w 680680"/>
                <a:gd name="connsiteY3" fmla="*/ 680680 h 680680"/>
                <a:gd name="connsiteX4" fmla="*/ 0 w 680680"/>
                <a:gd name="connsiteY4" fmla="*/ 340340 h 6806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680" h="680680">
                  <a:moveTo>
                    <a:pt x="0" y="340340"/>
                  </a:moveTo>
                  <a:cubicBezTo>
                    <a:pt x="0" y="152375"/>
                    <a:pt x="152375" y="0"/>
                    <a:pt x="340340" y="0"/>
                  </a:cubicBezTo>
                  <a:cubicBezTo>
                    <a:pt x="528305" y="0"/>
                    <a:pt x="680680" y="152375"/>
                    <a:pt x="680680" y="340340"/>
                  </a:cubicBezTo>
                  <a:cubicBezTo>
                    <a:pt x="680680" y="528305"/>
                    <a:pt x="528305" y="680680"/>
                    <a:pt x="340340" y="680680"/>
                  </a:cubicBezTo>
                  <a:cubicBezTo>
                    <a:pt x="152375" y="680680"/>
                    <a:pt x="0" y="528305"/>
                    <a:pt x="0" y="340340"/>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82382" tIns="82382" rIns="82382" bIns="82382" numCol="1" spcCol="1270" anchor="ctr" anchorCtr="0">
              <a:noAutofit/>
            </a:bodyPr>
            <a:lstStyle/>
            <a:p>
              <a:pPr algn="ctr" defTabSz="533400">
                <a:lnSpc>
                  <a:spcPct val="90000"/>
                </a:lnSpc>
                <a:spcBef>
                  <a:spcPct val="0"/>
                </a:spcBef>
                <a:spcAft>
                  <a:spcPct val="35000"/>
                </a:spcAft>
              </a:pPr>
              <a:r>
                <a:rPr lang="tr-TR" sz="1200" kern="1200" dirty="0" smtClean="0">
                  <a:solidFill>
                    <a:schemeClr val="tx1"/>
                  </a:solidFill>
                </a:rPr>
                <a:t>D1 </a:t>
              </a:r>
            </a:p>
            <a:p>
              <a:pPr algn="ctr" defTabSz="533400">
                <a:lnSpc>
                  <a:spcPct val="90000"/>
                </a:lnSpc>
                <a:spcBef>
                  <a:spcPct val="0"/>
                </a:spcBef>
                <a:spcAft>
                  <a:spcPct val="35000"/>
                </a:spcAft>
              </a:pPr>
              <a:r>
                <a:rPr lang="tr-TR" sz="1200" kern="1200" dirty="0" smtClean="0">
                  <a:solidFill>
                    <a:schemeClr val="tx1"/>
                  </a:solidFill>
                </a:rPr>
                <a:t>D2</a:t>
              </a:r>
              <a:endParaRPr lang="en-US" sz="1200" kern="1200" dirty="0">
                <a:solidFill>
                  <a:schemeClr val="tx1"/>
                </a:solidFill>
              </a:endParaRPr>
            </a:p>
          </p:txBody>
        </p:sp>
        <p:sp>
          <p:nvSpPr>
            <p:cNvPr id="46" name="Freeform 45"/>
            <p:cNvSpPr/>
            <p:nvPr/>
          </p:nvSpPr>
          <p:spPr>
            <a:xfrm>
              <a:off x="6233162" y="4018951"/>
              <a:ext cx="1511612" cy="1511614"/>
            </a:xfrm>
            <a:custGeom>
              <a:avLst/>
              <a:gdLst>
                <a:gd name="connsiteX0" fmla="*/ 0 w 1511613"/>
                <a:gd name="connsiteY0" fmla="*/ 755807 h 1511613"/>
                <a:gd name="connsiteX1" fmla="*/ 755807 w 1511613"/>
                <a:gd name="connsiteY1" fmla="*/ 0 h 1511613"/>
                <a:gd name="connsiteX2" fmla="*/ 1511614 w 1511613"/>
                <a:gd name="connsiteY2" fmla="*/ 755807 h 1511613"/>
                <a:gd name="connsiteX3" fmla="*/ 755807 w 1511613"/>
                <a:gd name="connsiteY3" fmla="*/ 1511614 h 1511613"/>
                <a:gd name="connsiteX4" fmla="*/ 0 w 1511613"/>
                <a:gd name="connsiteY4" fmla="*/ 755807 h 15116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1613" h="1511613">
                  <a:moveTo>
                    <a:pt x="0" y="755807"/>
                  </a:moveTo>
                  <a:cubicBezTo>
                    <a:pt x="0" y="338386"/>
                    <a:pt x="338386" y="0"/>
                    <a:pt x="755807" y="0"/>
                  </a:cubicBezTo>
                  <a:cubicBezTo>
                    <a:pt x="1173228" y="0"/>
                    <a:pt x="1511614" y="338386"/>
                    <a:pt x="1511614" y="755807"/>
                  </a:cubicBezTo>
                  <a:cubicBezTo>
                    <a:pt x="1511614" y="1173228"/>
                    <a:pt x="1173228" y="1511614"/>
                    <a:pt x="755807" y="1511614"/>
                  </a:cubicBezTo>
                  <a:cubicBezTo>
                    <a:pt x="338386" y="1511614"/>
                    <a:pt x="0" y="1173228"/>
                    <a:pt x="0" y="755807"/>
                  </a:cubicBezTo>
                  <a:close/>
                </a:path>
              </a:pathLst>
            </a:custGeom>
            <a:gradFill flip="none" rotWithShape="1">
              <a:gsLst>
                <a:gs pos="100000">
                  <a:schemeClr val="tx2">
                    <a:lumMod val="60000"/>
                    <a:lumOff val="40000"/>
                  </a:schemeClr>
                </a:gs>
                <a:gs pos="4000">
                  <a:schemeClr val="tx2">
                    <a:lumMod val="20000"/>
                    <a:lumOff val="8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196508" tIns="196508" rIns="196508" bIns="196508" numCol="1" spcCol="1270" anchor="ctr" anchorCtr="0">
              <a:noAutofit/>
            </a:bodyPr>
            <a:lstStyle/>
            <a:p>
              <a:pPr algn="ctr" defTabSz="2133600">
                <a:lnSpc>
                  <a:spcPct val="90000"/>
                </a:lnSpc>
                <a:spcBef>
                  <a:spcPct val="0"/>
                </a:spcBef>
                <a:spcAft>
                  <a:spcPct val="35000"/>
                </a:spcAft>
              </a:pPr>
              <a:r>
                <a:rPr lang="tr-TR" sz="1100" b="1" dirty="0" smtClean="0">
                  <a:solidFill>
                    <a:schemeClr val="accent1">
                      <a:lumMod val="50000"/>
                    </a:schemeClr>
                  </a:solidFill>
                </a:rPr>
                <a:t>Öğrenci</a:t>
              </a:r>
              <a:endParaRPr lang="en-US" sz="1100" b="1" kern="1200" dirty="0">
                <a:solidFill>
                  <a:schemeClr val="accent1">
                    <a:lumMod val="50000"/>
                  </a:schemeClr>
                </a:solidFill>
              </a:endParaRPr>
            </a:p>
          </p:txBody>
        </p:sp>
        <p:sp>
          <p:nvSpPr>
            <p:cNvPr id="54" name="Freeform 53"/>
            <p:cNvSpPr/>
            <p:nvPr/>
          </p:nvSpPr>
          <p:spPr>
            <a:xfrm>
              <a:off x="2828834" y="5372736"/>
              <a:ext cx="1008388" cy="823848"/>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108585" tIns="108585" rIns="108585" bIns="108585" numCol="1" spcCol="1270" anchor="ctr" anchorCtr="0">
              <a:noAutofit/>
            </a:bodyPr>
            <a:lstStyle/>
            <a:p>
              <a:pPr algn="ctr" defTabSz="1266825">
                <a:lnSpc>
                  <a:spcPct val="90000"/>
                </a:lnSpc>
                <a:spcBef>
                  <a:spcPct val="0"/>
                </a:spcBef>
                <a:spcAft>
                  <a:spcPct val="35000"/>
                </a:spcAft>
              </a:pPr>
              <a:r>
                <a:rPr lang="tr-TR" sz="1100" dirty="0" smtClean="0">
                  <a:solidFill>
                    <a:schemeClr val="tx1"/>
                  </a:solidFill>
                </a:rPr>
                <a:t>Ortam</a:t>
              </a:r>
              <a:endParaRPr lang="en-US" sz="1100" kern="1200" dirty="0">
                <a:solidFill>
                  <a:schemeClr val="tx1"/>
                </a:solidFill>
              </a:endParaRPr>
            </a:p>
          </p:txBody>
        </p:sp>
        <p:sp>
          <p:nvSpPr>
            <p:cNvPr id="56" name="Freeform 55"/>
            <p:cNvSpPr/>
            <p:nvPr/>
          </p:nvSpPr>
          <p:spPr>
            <a:xfrm>
              <a:off x="1496221" y="4548887"/>
              <a:ext cx="1084139" cy="823848"/>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108585" tIns="108585" rIns="108585" bIns="108585" numCol="1" spcCol="1270" anchor="ctr" anchorCtr="0">
              <a:noAutofit/>
            </a:bodyPr>
            <a:lstStyle/>
            <a:p>
              <a:pPr algn="ctr" defTabSz="1266825">
                <a:lnSpc>
                  <a:spcPct val="90000"/>
                </a:lnSpc>
                <a:spcBef>
                  <a:spcPct val="0"/>
                </a:spcBef>
                <a:spcAft>
                  <a:spcPct val="35000"/>
                </a:spcAft>
              </a:pPr>
              <a:r>
                <a:rPr lang="tr-TR" sz="1100" kern="1200" dirty="0" smtClean="0">
                  <a:solidFill>
                    <a:schemeClr val="tx1"/>
                  </a:solidFill>
                </a:rPr>
                <a:t>Sınama</a:t>
              </a:r>
              <a:endParaRPr lang="en-US" sz="1100" kern="1200" dirty="0">
                <a:solidFill>
                  <a:schemeClr val="tx1"/>
                </a:solidFill>
              </a:endParaRPr>
            </a:p>
          </p:txBody>
        </p:sp>
        <p:sp>
          <p:nvSpPr>
            <p:cNvPr id="58" name="Freeform 57"/>
            <p:cNvSpPr/>
            <p:nvPr/>
          </p:nvSpPr>
          <p:spPr>
            <a:xfrm>
              <a:off x="1512560" y="2525373"/>
              <a:ext cx="1765037" cy="1765037"/>
            </a:xfrm>
            <a:custGeom>
              <a:avLst/>
              <a:gdLst>
                <a:gd name="connsiteX0" fmla="*/ 0 w 1765037"/>
                <a:gd name="connsiteY0" fmla="*/ 882519 h 1765037"/>
                <a:gd name="connsiteX1" fmla="*/ 882519 w 1765037"/>
                <a:gd name="connsiteY1" fmla="*/ 0 h 1765037"/>
                <a:gd name="connsiteX2" fmla="*/ 1765038 w 1765037"/>
                <a:gd name="connsiteY2" fmla="*/ 882519 h 1765037"/>
                <a:gd name="connsiteX3" fmla="*/ 882519 w 1765037"/>
                <a:gd name="connsiteY3" fmla="*/ 1765038 h 1765037"/>
                <a:gd name="connsiteX4" fmla="*/ 0 w 1765037"/>
                <a:gd name="connsiteY4" fmla="*/ 882519 h 1765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5037" h="1765037">
                  <a:moveTo>
                    <a:pt x="0" y="882519"/>
                  </a:moveTo>
                  <a:cubicBezTo>
                    <a:pt x="0" y="395117"/>
                    <a:pt x="395117" y="0"/>
                    <a:pt x="882519" y="0"/>
                  </a:cubicBezTo>
                  <a:cubicBezTo>
                    <a:pt x="1369921" y="0"/>
                    <a:pt x="1765038" y="395117"/>
                    <a:pt x="1765038" y="882519"/>
                  </a:cubicBezTo>
                  <a:cubicBezTo>
                    <a:pt x="1765038" y="1369921"/>
                    <a:pt x="1369921" y="1765038"/>
                    <a:pt x="882519" y="1765038"/>
                  </a:cubicBezTo>
                  <a:cubicBezTo>
                    <a:pt x="395117" y="1765038"/>
                    <a:pt x="0" y="1369921"/>
                    <a:pt x="0" y="882519"/>
                  </a:cubicBezTo>
                  <a:close/>
                </a:path>
              </a:pathLst>
            </a:custGeom>
            <a:gradFill flip="none" rotWithShape="1">
              <a:gsLst>
                <a:gs pos="100000">
                  <a:schemeClr val="tx2">
                    <a:lumMod val="60000"/>
                    <a:lumOff val="40000"/>
                  </a:schemeClr>
                </a:gs>
                <a:gs pos="4000">
                  <a:schemeClr val="tx2">
                    <a:lumMod val="20000"/>
                    <a:lumOff val="8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224343" tIns="224343" rIns="224343" bIns="224343" numCol="1" spcCol="1270" anchor="ctr" anchorCtr="0">
              <a:noAutofit/>
            </a:bodyPr>
            <a:lstStyle/>
            <a:p>
              <a:pPr algn="ctr" defTabSz="2133600" rtl="1">
                <a:lnSpc>
                  <a:spcPct val="90000"/>
                </a:lnSpc>
                <a:spcBef>
                  <a:spcPct val="0"/>
                </a:spcBef>
                <a:spcAft>
                  <a:spcPct val="35000"/>
                </a:spcAft>
              </a:pPr>
              <a:r>
                <a:rPr lang="tr-TR" sz="1100" b="1" kern="1200" dirty="0" smtClean="0">
                  <a:solidFill>
                    <a:schemeClr val="accent1">
                      <a:lumMod val="50000"/>
                    </a:schemeClr>
                  </a:solidFill>
                </a:rPr>
                <a:t>Araç-gereç</a:t>
              </a:r>
              <a:endParaRPr lang="en-US" sz="1100" b="1" kern="1200" dirty="0">
                <a:solidFill>
                  <a:schemeClr val="accent1">
                    <a:lumMod val="50000"/>
                  </a:schemeClr>
                </a:solidFill>
              </a:endParaRPr>
            </a:p>
          </p:txBody>
        </p:sp>
        <p:grpSp>
          <p:nvGrpSpPr>
            <p:cNvPr id="118" name="Group 117"/>
            <p:cNvGrpSpPr/>
            <p:nvPr/>
          </p:nvGrpSpPr>
          <p:grpSpPr>
            <a:xfrm>
              <a:off x="2406990" y="1082303"/>
              <a:ext cx="3962844" cy="4605578"/>
              <a:chOff x="2406990" y="1082303"/>
              <a:chExt cx="3962844" cy="4605578"/>
            </a:xfrm>
          </p:grpSpPr>
          <p:sp>
            <p:nvSpPr>
              <p:cNvPr id="39" name="Freeform 38"/>
              <p:cNvSpPr/>
              <p:nvPr/>
            </p:nvSpPr>
            <p:spPr>
              <a:xfrm rot="10800000">
                <a:off x="4465105" y="1082303"/>
                <a:ext cx="409514" cy="404055"/>
              </a:xfrm>
              <a:custGeom>
                <a:avLst/>
                <a:gdLst>
                  <a:gd name="connsiteX0" fmla="*/ 0 w 1571205"/>
                  <a:gd name="connsiteY0" fmla="*/ 10987 h 21975"/>
                  <a:gd name="connsiteX1" fmla="*/ 1571205 w 1571205"/>
                  <a:gd name="connsiteY1" fmla="*/ 10987 h 21975"/>
                </a:gdLst>
                <a:ahLst/>
                <a:cxnLst>
                  <a:cxn ang="0">
                    <a:pos x="connsiteX0" y="connsiteY0"/>
                  </a:cxn>
                  <a:cxn ang="0">
                    <a:pos x="connsiteX1" y="connsiteY1"/>
                  </a:cxn>
                </a:cxnLst>
                <a:rect l="l" t="t" r="r" b="b"/>
                <a:pathLst>
                  <a:path w="1571205" h="21975">
                    <a:moveTo>
                      <a:pt x="0" y="10987"/>
                    </a:moveTo>
                    <a:lnTo>
                      <a:pt x="1571205" y="10987"/>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569266" tIns="-21219" rIns="569267" bIns="-21221" numCol="1" spcCol="1270" anchor="ctr" anchorCtr="0">
                <a:noAutofit/>
              </a:bodyPr>
              <a:lstStyle/>
              <a:p>
                <a:pPr algn="ctr" defTabSz="166688">
                  <a:lnSpc>
                    <a:spcPct val="90000"/>
                  </a:lnSpc>
                  <a:spcBef>
                    <a:spcPct val="0"/>
                  </a:spcBef>
                  <a:spcAft>
                    <a:spcPct val="35000"/>
                  </a:spcAft>
                </a:pPr>
                <a:endParaRPr lang="en-US" sz="375" kern="1200"/>
              </a:p>
            </p:txBody>
          </p:sp>
          <p:sp>
            <p:nvSpPr>
              <p:cNvPr id="41" name="Freeform 40"/>
              <p:cNvSpPr/>
              <p:nvPr/>
            </p:nvSpPr>
            <p:spPr>
              <a:xfrm rot="19523077">
                <a:off x="4872098" y="3155189"/>
                <a:ext cx="978163" cy="21975"/>
              </a:xfrm>
              <a:custGeom>
                <a:avLst/>
                <a:gdLst>
                  <a:gd name="connsiteX0" fmla="*/ 0 w 978163"/>
                  <a:gd name="connsiteY0" fmla="*/ 10987 h 21975"/>
                  <a:gd name="connsiteX1" fmla="*/ 978163 w 978163"/>
                  <a:gd name="connsiteY1" fmla="*/ 10987 h 21975"/>
                </a:gdLst>
                <a:ahLst/>
                <a:cxnLst>
                  <a:cxn ang="0">
                    <a:pos x="connsiteX0" y="connsiteY0"/>
                  </a:cxn>
                  <a:cxn ang="0">
                    <a:pos x="connsiteX1" y="connsiteY1"/>
                  </a:cxn>
                </a:cxnLst>
                <a:rect l="l" t="t" r="r" b="b"/>
                <a:pathLst>
                  <a:path w="978163" h="21975">
                    <a:moveTo>
                      <a:pt x="0" y="10987"/>
                    </a:moveTo>
                    <a:lnTo>
                      <a:pt x="978163" y="10987"/>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357995" tIns="-10100" rIns="357996" bIns="-10100" numCol="1" spcCol="1270" anchor="ctr" anchorCtr="0">
                <a:noAutofit/>
              </a:bodyPr>
              <a:lstStyle/>
              <a:p>
                <a:pPr algn="ctr" defTabSz="166688">
                  <a:lnSpc>
                    <a:spcPct val="90000"/>
                  </a:lnSpc>
                  <a:spcBef>
                    <a:spcPct val="0"/>
                  </a:spcBef>
                  <a:spcAft>
                    <a:spcPct val="35000"/>
                  </a:spcAft>
                </a:pPr>
                <a:endParaRPr lang="en-US" sz="375" kern="1200"/>
              </a:p>
            </p:txBody>
          </p:sp>
          <p:sp>
            <p:nvSpPr>
              <p:cNvPr id="43" name="Freeform 42"/>
              <p:cNvSpPr/>
              <p:nvPr/>
            </p:nvSpPr>
            <p:spPr>
              <a:xfrm rot="3637750">
                <a:off x="4648159" y="4489449"/>
                <a:ext cx="865214" cy="828706"/>
              </a:xfrm>
              <a:custGeom>
                <a:avLst/>
                <a:gdLst>
                  <a:gd name="connsiteX0" fmla="*/ 0 w 868193"/>
                  <a:gd name="connsiteY0" fmla="*/ 10987 h 21975"/>
                  <a:gd name="connsiteX1" fmla="*/ 868193 w 868193"/>
                  <a:gd name="connsiteY1" fmla="*/ 10987 h 21975"/>
                </a:gdLst>
                <a:ahLst/>
                <a:cxnLst>
                  <a:cxn ang="0">
                    <a:pos x="connsiteX0" y="connsiteY0"/>
                  </a:cxn>
                  <a:cxn ang="0">
                    <a:pos x="connsiteX1" y="connsiteY1"/>
                  </a:cxn>
                </a:cxnLst>
                <a:rect l="l" t="t" r="r" b="b"/>
                <a:pathLst>
                  <a:path w="868193" h="21975">
                    <a:moveTo>
                      <a:pt x="0" y="10987"/>
                    </a:moveTo>
                    <a:lnTo>
                      <a:pt x="868193" y="10987"/>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318818" tIns="-8038" rIns="318819" bIns="-8039" numCol="1" spcCol="1270" anchor="ctr" anchorCtr="0">
                <a:noAutofit/>
              </a:bodyPr>
              <a:lstStyle/>
              <a:p>
                <a:pPr algn="ctr" defTabSz="166688">
                  <a:lnSpc>
                    <a:spcPct val="90000"/>
                  </a:lnSpc>
                  <a:spcBef>
                    <a:spcPct val="0"/>
                  </a:spcBef>
                  <a:spcAft>
                    <a:spcPct val="35000"/>
                  </a:spcAft>
                </a:pPr>
                <a:endParaRPr lang="en-US" sz="375" kern="1200"/>
              </a:p>
            </p:txBody>
          </p:sp>
          <p:sp>
            <p:nvSpPr>
              <p:cNvPr id="45" name="Freeform 44"/>
              <p:cNvSpPr/>
              <p:nvPr/>
            </p:nvSpPr>
            <p:spPr>
              <a:xfrm rot="1490367">
                <a:off x="4926731" y="4143166"/>
                <a:ext cx="1443103" cy="21975"/>
              </a:xfrm>
              <a:custGeom>
                <a:avLst/>
                <a:gdLst>
                  <a:gd name="connsiteX0" fmla="*/ 0 w 1443103"/>
                  <a:gd name="connsiteY0" fmla="*/ 10987 h 21975"/>
                  <a:gd name="connsiteX1" fmla="*/ 1443103 w 1443103"/>
                  <a:gd name="connsiteY1" fmla="*/ 10987 h 21975"/>
                </a:gdLst>
                <a:ahLst/>
                <a:cxnLst>
                  <a:cxn ang="0">
                    <a:pos x="connsiteX0" y="connsiteY0"/>
                  </a:cxn>
                  <a:cxn ang="0">
                    <a:pos x="connsiteX1" y="connsiteY1"/>
                  </a:cxn>
                </a:cxnLst>
                <a:rect l="l" t="t" r="r" b="b"/>
                <a:pathLst>
                  <a:path w="1443103" h="21975">
                    <a:moveTo>
                      <a:pt x="0" y="10987"/>
                    </a:moveTo>
                    <a:lnTo>
                      <a:pt x="1443103" y="10987"/>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523631" tIns="-18818" rIns="523630" bIns="-18818" numCol="1" spcCol="1270" anchor="ctr" anchorCtr="0">
                <a:noAutofit/>
              </a:bodyPr>
              <a:lstStyle/>
              <a:p>
                <a:pPr algn="ctr" defTabSz="166688">
                  <a:lnSpc>
                    <a:spcPct val="90000"/>
                  </a:lnSpc>
                  <a:spcBef>
                    <a:spcPct val="0"/>
                  </a:spcBef>
                  <a:spcAft>
                    <a:spcPct val="35000"/>
                  </a:spcAft>
                </a:pPr>
                <a:endParaRPr lang="en-US" sz="375" kern="1200"/>
              </a:p>
            </p:txBody>
          </p:sp>
          <p:sp>
            <p:nvSpPr>
              <p:cNvPr id="53" name="Freeform 52"/>
              <p:cNvSpPr/>
              <p:nvPr/>
            </p:nvSpPr>
            <p:spPr>
              <a:xfrm rot="18675443" flipV="1">
                <a:off x="3414022" y="4810481"/>
                <a:ext cx="1684244" cy="70555"/>
              </a:xfrm>
              <a:custGeom>
                <a:avLst/>
                <a:gdLst>
                  <a:gd name="connsiteX0" fmla="*/ 0 w 1991134"/>
                  <a:gd name="connsiteY0" fmla="*/ 10987 h 21975"/>
                  <a:gd name="connsiteX1" fmla="*/ 1991134 w 1991134"/>
                  <a:gd name="connsiteY1" fmla="*/ 10987 h 21975"/>
                </a:gdLst>
                <a:ahLst/>
                <a:cxnLst>
                  <a:cxn ang="0">
                    <a:pos x="connsiteX0" y="connsiteY0"/>
                  </a:cxn>
                  <a:cxn ang="0">
                    <a:pos x="connsiteX1" y="connsiteY1"/>
                  </a:cxn>
                </a:cxnLst>
                <a:rect l="l" t="t" r="r" b="b"/>
                <a:pathLst>
                  <a:path w="1991134" h="21975">
                    <a:moveTo>
                      <a:pt x="1991134" y="10988"/>
                    </a:moveTo>
                    <a:lnTo>
                      <a:pt x="0" y="10988"/>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718866" tIns="-29093" rIns="718868" bIns="-29093" numCol="1" spcCol="1270" anchor="ctr" anchorCtr="0">
                <a:noAutofit/>
              </a:bodyPr>
              <a:lstStyle/>
              <a:p>
                <a:pPr algn="ctr" defTabSz="233363">
                  <a:lnSpc>
                    <a:spcPct val="90000"/>
                  </a:lnSpc>
                  <a:spcBef>
                    <a:spcPct val="0"/>
                  </a:spcBef>
                  <a:spcAft>
                    <a:spcPct val="35000"/>
                  </a:spcAft>
                </a:pPr>
                <a:endParaRPr lang="en-US" sz="525" kern="1200"/>
              </a:p>
            </p:txBody>
          </p:sp>
          <p:sp>
            <p:nvSpPr>
              <p:cNvPr id="55" name="Freeform 54"/>
              <p:cNvSpPr/>
              <p:nvPr/>
            </p:nvSpPr>
            <p:spPr>
              <a:xfrm rot="19727189">
                <a:off x="2406990" y="4315716"/>
                <a:ext cx="1919763" cy="122345"/>
              </a:xfrm>
              <a:custGeom>
                <a:avLst/>
                <a:gdLst>
                  <a:gd name="connsiteX0" fmla="*/ 0 w 702625"/>
                  <a:gd name="connsiteY0" fmla="*/ 10987 h 21975"/>
                  <a:gd name="connsiteX1" fmla="*/ 702625 w 702625"/>
                  <a:gd name="connsiteY1" fmla="*/ 10987 h 21975"/>
                </a:gdLst>
                <a:ahLst/>
                <a:cxnLst>
                  <a:cxn ang="0">
                    <a:pos x="connsiteX0" y="connsiteY0"/>
                  </a:cxn>
                  <a:cxn ang="0">
                    <a:pos x="connsiteX1" y="connsiteY1"/>
                  </a:cxn>
                </a:cxnLst>
                <a:rect l="l" t="t" r="r" b="b"/>
                <a:pathLst>
                  <a:path w="702625" h="21975">
                    <a:moveTo>
                      <a:pt x="702625" y="10988"/>
                    </a:moveTo>
                    <a:lnTo>
                      <a:pt x="0" y="10988"/>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59835" tIns="-4934" rIns="259836" bIns="-4934" numCol="1" spcCol="1270" anchor="ctr" anchorCtr="0">
                <a:noAutofit/>
              </a:bodyPr>
              <a:lstStyle/>
              <a:p>
                <a:pPr algn="ctr" defTabSz="166688">
                  <a:lnSpc>
                    <a:spcPct val="90000"/>
                  </a:lnSpc>
                  <a:spcBef>
                    <a:spcPct val="0"/>
                  </a:spcBef>
                  <a:spcAft>
                    <a:spcPct val="35000"/>
                  </a:spcAft>
                </a:pPr>
                <a:endParaRPr lang="en-US" sz="375" kern="1200"/>
              </a:p>
            </p:txBody>
          </p:sp>
          <p:sp>
            <p:nvSpPr>
              <p:cNvPr id="57" name="Freeform 56"/>
              <p:cNvSpPr/>
              <p:nvPr/>
            </p:nvSpPr>
            <p:spPr>
              <a:xfrm rot="415385">
                <a:off x="3267713" y="3560323"/>
                <a:ext cx="946483" cy="21976"/>
              </a:xfrm>
              <a:custGeom>
                <a:avLst/>
                <a:gdLst>
                  <a:gd name="connsiteX0" fmla="*/ 0 w 946482"/>
                  <a:gd name="connsiteY0" fmla="*/ 10987 h 21975"/>
                  <a:gd name="connsiteX1" fmla="*/ 946482 w 946482"/>
                  <a:gd name="connsiteY1" fmla="*/ 10987 h 21975"/>
                </a:gdLst>
                <a:ahLst/>
                <a:cxnLst>
                  <a:cxn ang="0">
                    <a:pos x="connsiteX0" y="connsiteY0"/>
                  </a:cxn>
                  <a:cxn ang="0">
                    <a:pos x="connsiteX1" y="connsiteY1"/>
                  </a:cxn>
                </a:cxnLst>
                <a:rect l="l" t="t" r="r" b="b"/>
                <a:pathLst>
                  <a:path w="946482" h="21975">
                    <a:moveTo>
                      <a:pt x="946482" y="10988"/>
                    </a:moveTo>
                    <a:lnTo>
                      <a:pt x="0" y="10988"/>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346709" tIns="-9506" rIns="346709" bIns="-9506" numCol="1" spcCol="1270" anchor="ctr" anchorCtr="0">
                <a:noAutofit/>
              </a:bodyPr>
              <a:lstStyle/>
              <a:p>
                <a:pPr algn="ctr" defTabSz="166688">
                  <a:lnSpc>
                    <a:spcPct val="90000"/>
                  </a:lnSpc>
                  <a:spcBef>
                    <a:spcPct val="0"/>
                  </a:spcBef>
                  <a:spcAft>
                    <a:spcPct val="35000"/>
                  </a:spcAft>
                </a:pPr>
                <a:endParaRPr lang="en-US" sz="375" kern="1200"/>
              </a:p>
            </p:txBody>
          </p:sp>
          <p:sp>
            <p:nvSpPr>
              <p:cNvPr id="61" name="Freeform 60"/>
              <p:cNvSpPr/>
              <p:nvPr/>
            </p:nvSpPr>
            <p:spPr>
              <a:xfrm rot="3981378" flipV="1">
                <a:off x="3659067" y="2791631"/>
                <a:ext cx="1074692" cy="70555"/>
              </a:xfrm>
              <a:custGeom>
                <a:avLst/>
                <a:gdLst>
                  <a:gd name="connsiteX0" fmla="*/ 0 w 832004"/>
                  <a:gd name="connsiteY0" fmla="*/ 10987 h 21975"/>
                  <a:gd name="connsiteX1" fmla="*/ 832004 w 832004"/>
                  <a:gd name="connsiteY1" fmla="*/ 10987 h 21975"/>
                </a:gdLst>
                <a:ahLst/>
                <a:cxnLst>
                  <a:cxn ang="0">
                    <a:pos x="connsiteX0" y="connsiteY0"/>
                  </a:cxn>
                  <a:cxn ang="0">
                    <a:pos x="connsiteX1" y="connsiteY1"/>
                  </a:cxn>
                </a:cxnLst>
                <a:rect l="l" t="t" r="r" b="b"/>
                <a:pathLst>
                  <a:path w="832004" h="21975">
                    <a:moveTo>
                      <a:pt x="832004" y="10988"/>
                    </a:moveTo>
                    <a:lnTo>
                      <a:pt x="0" y="10988"/>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305927" tIns="-7360" rIns="305926" bIns="-7359" numCol="1" spcCol="1270" anchor="ctr" anchorCtr="0">
                <a:noAutofit/>
              </a:bodyPr>
              <a:lstStyle/>
              <a:p>
                <a:pPr algn="ctr" defTabSz="166688">
                  <a:lnSpc>
                    <a:spcPct val="90000"/>
                  </a:lnSpc>
                  <a:spcBef>
                    <a:spcPct val="0"/>
                  </a:spcBef>
                  <a:spcAft>
                    <a:spcPct val="35000"/>
                  </a:spcAft>
                </a:pPr>
                <a:endParaRPr lang="en-US" sz="375" kern="1200"/>
              </a:p>
            </p:txBody>
          </p:sp>
        </p:grpSp>
        <p:sp>
          <p:nvSpPr>
            <p:cNvPr id="62" name="Freeform 61"/>
            <p:cNvSpPr/>
            <p:nvPr/>
          </p:nvSpPr>
          <p:spPr>
            <a:xfrm>
              <a:off x="2828832" y="771628"/>
              <a:ext cx="1687097" cy="1614857"/>
            </a:xfrm>
            <a:custGeom>
              <a:avLst/>
              <a:gdLst>
                <a:gd name="connsiteX0" fmla="*/ 0 w 1844275"/>
                <a:gd name="connsiteY0" fmla="*/ 922138 h 1844275"/>
                <a:gd name="connsiteX1" fmla="*/ 922138 w 1844275"/>
                <a:gd name="connsiteY1" fmla="*/ 0 h 1844275"/>
                <a:gd name="connsiteX2" fmla="*/ 1844276 w 1844275"/>
                <a:gd name="connsiteY2" fmla="*/ 922138 h 1844275"/>
                <a:gd name="connsiteX3" fmla="*/ 922138 w 1844275"/>
                <a:gd name="connsiteY3" fmla="*/ 1844276 h 1844275"/>
                <a:gd name="connsiteX4" fmla="*/ 0 w 1844275"/>
                <a:gd name="connsiteY4" fmla="*/ 922138 h 18442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4275" h="1844275">
                  <a:moveTo>
                    <a:pt x="0" y="922138"/>
                  </a:moveTo>
                  <a:cubicBezTo>
                    <a:pt x="0" y="412855"/>
                    <a:pt x="412855" y="0"/>
                    <a:pt x="922138" y="0"/>
                  </a:cubicBezTo>
                  <a:cubicBezTo>
                    <a:pt x="1431421" y="0"/>
                    <a:pt x="1844276" y="412855"/>
                    <a:pt x="1844276" y="922138"/>
                  </a:cubicBezTo>
                  <a:cubicBezTo>
                    <a:pt x="1844276" y="1431421"/>
                    <a:pt x="1431421" y="1844276"/>
                    <a:pt x="922138" y="1844276"/>
                  </a:cubicBezTo>
                  <a:cubicBezTo>
                    <a:pt x="412855" y="1844276"/>
                    <a:pt x="0" y="1431421"/>
                    <a:pt x="0" y="922138"/>
                  </a:cubicBezTo>
                  <a:close/>
                </a:path>
              </a:pathLst>
            </a:custGeom>
            <a:gradFill flip="none" rotWithShape="1">
              <a:gsLst>
                <a:gs pos="100000">
                  <a:schemeClr val="tx2">
                    <a:lumMod val="60000"/>
                    <a:lumOff val="40000"/>
                  </a:schemeClr>
                </a:gs>
                <a:gs pos="4000">
                  <a:schemeClr val="tx2">
                    <a:lumMod val="20000"/>
                    <a:lumOff val="8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233046" tIns="233046" rIns="233046" bIns="233046" numCol="1" spcCol="1270" anchor="ctr" anchorCtr="0">
              <a:noAutofit/>
            </a:bodyPr>
            <a:lstStyle/>
            <a:p>
              <a:pPr algn="ctr" defTabSz="2133600">
                <a:lnSpc>
                  <a:spcPct val="90000"/>
                </a:lnSpc>
                <a:spcBef>
                  <a:spcPct val="0"/>
                </a:spcBef>
                <a:spcAft>
                  <a:spcPct val="35000"/>
                </a:spcAft>
              </a:pPr>
              <a:r>
                <a:rPr lang="tr-TR" sz="1100" b="1" dirty="0" smtClean="0">
                  <a:solidFill>
                    <a:schemeClr val="accent1">
                      <a:lumMod val="50000"/>
                    </a:schemeClr>
                  </a:solidFill>
                </a:rPr>
                <a:t>Hedef</a:t>
              </a:r>
              <a:endParaRPr lang="en-US" sz="1100" b="1" kern="1200" dirty="0">
                <a:solidFill>
                  <a:schemeClr val="accent1">
                    <a:lumMod val="50000"/>
                  </a:schemeClr>
                </a:solidFill>
              </a:endParaRPr>
            </a:p>
          </p:txBody>
        </p:sp>
        <p:sp>
          <p:nvSpPr>
            <p:cNvPr id="117" name="Freeform 116"/>
            <p:cNvSpPr/>
            <p:nvPr/>
          </p:nvSpPr>
          <p:spPr>
            <a:xfrm>
              <a:off x="8066626" y="3156577"/>
              <a:ext cx="1163321" cy="823848"/>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ln>
              <a:solidFill>
                <a:schemeClr val="accent6">
                  <a:lumMod val="60000"/>
                  <a:lumOff val="40000"/>
                </a:schemeClr>
              </a:solid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108585" tIns="108585" rIns="108585" bIns="108585" numCol="1" spcCol="1270" anchor="ctr" anchorCtr="0">
              <a:noAutofit/>
            </a:bodyPr>
            <a:lstStyle/>
            <a:p>
              <a:pPr algn="ctr" defTabSz="1266825">
                <a:lnSpc>
                  <a:spcPct val="90000"/>
                </a:lnSpc>
                <a:spcBef>
                  <a:spcPct val="0"/>
                </a:spcBef>
                <a:spcAft>
                  <a:spcPct val="35000"/>
                </a:spcAft>
              </a:pPr>
              <a:r>
                <a:rPr lang="tr-TR" sz="1200" kern="1200" dirty="0" smtClean="0">
                  <a:solidFill>
                    <a:schemeClr val="tx1"/>
                  </a:solidFill>
                </a:rPr>
                <a:t>Strateji</a:t>
              </a:r>
              <a:endParaRPr lang="en-US" sz="1200" kern="1200" dirty="0">
                <a:solidFill>
                  <a:schemeClr val="tx1"/>
                </a:solidFill>
              </a:endParaRPr>
            </a:p>
          </p:txBody>
        </p:sp>
        <p:sp>
          <p:nvSpPr>
            <p:cNvPr id="89" name="Freeform 88"/>
            <p:cNvSpPr/>
            <p:nvPr/>
          </p:nvSpPr>
          <p:spPr>
            <a:xfrm>
              <a:off x="3905711" y="2963515"/>
              <a:ext cx="1620039" cy="1620039"/>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100000">
                  <a:schemeClr val="bg1">
                    <a:lumMod val="65000"/>
                  </a:schemeClr>
                </a:gs>
                <a:gs pos="0">
                  <a:schemeClr val="bg1"/>
                </a:gs>
              </a:gsLst>
              <a:path path="circle">
                <a:fillToRect l="50000" t="50000" r="50000" b="50000"/>
              </a:path>
              <a:tileRect/>
            </a:gra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tr-TR" sz="1800" b="1" dirty="0" smtClean="0">
                  <a:solidFill>
                    <a:schemeClr val="tx2">
                      <a:lumMod val="50000"/>
                    </a:schemeClr>
                  </a:solidFill>
                  <a:effectLst>
                    <a:innerShdw blurRad="114300">
                      <a:prstClr val="black"/>
                    </a:innerShdw>
                  </a:effectLst>
                </a:rPr>
                <a:t>Yabancı Dil</a:t>
              </a:r>
              <a:endParaRPr lang="en-US" sz="1800" b="1" dirty="0">
                <a:solidFill>
                  <a:schemeClr val="tx2">
                    <a:lumMod val="50000"/>
                  </a:schemeClr>
                </a:solidFill>
                <a:effectLst>
                  <a:innerShdw blurRad="114300">
                    <a:prstClr val="black"/>
                  </a:innerShdw>
                </a:effectLst>
              </a:endParaRPr>
            </a:p>
          </p:txBody>
        </p:sp>
      </p:grpSp>
      <p:cxnSp>
        <p:nvCxnSpPr>
          <p:cNvPr id="65" name="Straight Arrow Connector 75"/>
          <p:cNvCxnSpPr>
            <a:stCxn id="46" idx="2"/>
          </p:cNvCxnSpPr>
          <p:nvPr/>
        </p:nvCxnSpPr>
        <p:spPr>
          <a:xfrm flipV="1">
            <a:off x="6499307" y="3210764"/>
            <a:ext cx="738867" cy="104554"/>
          </a:xfrm>
          <a:prstGeom prst="straightConnector1">
            <a:avLst/>
          </a:prstGeom>
          <a:ln>
            <a:solidFill>
              <a:schemeClr val="accent6">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69" name="Freeform 116"/>
          <p:cNvSpPr/>
          <p:nvPr/>
        </p:nvSpPr>
        <p:spPr>
          <a:xfrm>
            <a:off x="7259323" y="2934772"/>
            <a:ext cx="824804" cy="550840"/>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108585" tIns="108585" rIns="108585" bIns="108585" numCol="1" spcCol="1270" anchor="ctr" anchorCtr="0">
            <a:noAutofit/>
          </a:bodyPr>
          <a:lstStyle/>
          <a:p>
            <a:pPr algn="ctr" defTabSz="1266825">
              <a:lnSpc>
                <a:spcPct val="90000"/>
              </a:lnSpc>
              <a:spcBef>
                <a:spcPct val="0"/>
              </a:spcBef>
              <a:spcAft>
                <a:spcPct val="35000"/>
              </a:spcAft>
            </a:pPr>
            <a:r>
              <a:rPr lang="tr-TR" sz="1200" kern="1200" dirty="0" smtClean="0">
                <a:solidFill>
                  <a:schemeClr val="tx1"/>
                </a:solidFill>
              </a:rPr>
              <a:t>Cinsiyet</a:t>
            </a:r>
            <a:endParaRPr lang="en-US" sz="1200" kern="1200" dirty="0">
              <a:solidFill>
                <a:schemeClr val="tx1"/>
              </a:solidFill>
            </a:endParaRPr>
          </a:p>
        </p:txBody>
      </p:sp>
      <p:cxnSp>
        <p:nvCxnSpPr>
          <p:cNvPr id="71" name="Straight Arrow Connector 72"/>
          <p:cNvCxnSpPr/>
          <p:nvPr/>
        </p:nvCxnSpPr>
        <p:spPr>
          <a:xfrm flipH="1">
            <a:off x="5543253" y="3751452"/>
            <a:ext cx="232619" cy="203132"/>
          </a:xfrm>
          <a:prstGeom prst="straightConnector1">
            <a:avLst/>
          </a:prstGeom>
          <a:ln>
            <a:solidFill>
              <a:schemeClr val="accent6">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2" name="Freeform 81"/>
          <p:cNvSpPr/>
          <p:nvPr/>
        </p:nvSpPr>
        <p:spPr>
          <a:xfrm>
            <a:off x="5134239" y="3973101"/>
            <a:ext cx="717981" cy="535686"/>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99536" tIns="99536" rIns="99536" bIns="99536" numCol="1" spcCol="1270" anchor="ctr" anchorCtr="0">
            <a:noAutofit/>
          </a:bodyPr>
          <a:lstStyle/>
          <a:p>
            <a:pPr algn="ctr" defTabSz="633413">
              <a:lnSpc>
                <a:spcPct val="90000"/>
              </a:lnSpc>
              <a:spcBef>
                <a:spcPct val="0"/>
              </a:spcBef>
              <a:spcAft>
                <a:spcPct val="35000"/>
              </a:spcAft>
            </a:pPr>
            <a:r>
              <a:rPr lang="tr-TR" sz="1100" kern="1200" dirty="0" smtClean="0">
                <a:solidFill>
                  <a:schemeClr val="tx1"/>
                </a:solidFill>
              </a:rPr>
              <a:t>Tutum</a:t>
            </a:r>
            <a:endParaRPr lang="en-US" sz="1100" kern="1200" dirty="0">
              <a:solidFill>
                <a:schemeClr val="tx1"/>
              </a:solidFill>
            </a:endParaRPr>
          </a:p>
        </p:txBody>
      </p:sp>
      <p:cxnSp>
        <p:nvCxnSpPr>
          <p:cNvPr id="74" name="Straight Arrow Connector 69"/>
          <p:cNvCxnSpPr>
            <a:endCxn id="77" idx="0"/>
          </p:cNvCxnSpPr>
          <p:nvPr/>
        </p:nvCxnSpPr>
        <p:spPr>
          <a:xfrm flipV="1">
            <a:off x="6218267" y="1813329"/>
            <a:ext cx="742580" cy="1232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7" name="Freeform 82"/>
          <p:cNvSpPr/>
          <p:nvPr/>
        </p:nvSpPr>
        <p:spPr>
          <a:xfrm>
            <a:off x="6960847" y="1545486"/>
            <a:ext cx="944252" cy="535686"/>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99536" tIns="99536" rIns="99536" bIns="99536" numCol="1" spcCol="1270" anchor="ctr" anchorCtr="0">
            <a:noAutofit/>
          </a:bodyPr>
          <a:lstStyle/>
          <a:p>
            <a:pPr algn="ctr" defTabSz="633413">
              <a:lnSpc>
                <a:spcPct val="90000"/>
              </a:lnSpc>
              <a:spcBef>
                <a:spcPct val="0"/>
              </a:spcBef>
              <a:spcAft>
                <a:spcPct val="35000"/>
              </a:spcAft>
            </a:pPr>
            <a:r>
              <a:rPr lang="tr-TR" sz="1100" kern="1200" dirty="0" smtClean="0">
                <a:solidFill>
                  <a:schemeClr val="tx1"/>
                </a:solidFill>
              </a:rPr>
              <a:t>Biçem</a:t>
            </a:r>
            <a:endParaRPr lang="en-US" sz="1100" kern="1200" dirty="0">
              <a:solidFill>
                <a:schemeClr val="tx1"/>
              </a:solidFill>
            </a:endParaRPr>
          </a:p>
        </p:txBody>
      </p:sp>
      <p:cxnSp>
        <p:nvCxnSpPr>
          <p:cNvPr id="78" name="Straight Arrow Connector 63"/>
          <p:cNvCxnSpPr/>
          <p:nvPr/>
        </p:nvCxnSpPr>
        <p:spPr>
          <a:xfrm flipH="1">
            <a:off x="2028207" y="1454727"/>
            <a:ext cx="1292534" cy="517546"/>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86" name="Freeform 78"/>
          <p:cNvSpPr/>
          <p:nvPr/>
        </p:nvSpPr>
        <p:spPr>
          <a:xfrm>
            <a:off x="1098141" y="1804413"/>
            <a:ext cx="952992" cy="709953"/>
          </a:xfrm>
          <a:custGeom>
            <a:avLst/>
            <a:gdLst>
              <a:gd name="connsiteX0" fmla="*/ 0 w 823848"/>
              <a:gd name="connsiteY0" fmla="*/ 411924 h 823848"/>
              <a:gd name="connsiteX1" fmla="*/ 411924 w 823848"/>
              <a:gd name="connsiteY1" fmla="*/ 0 h 823848"/>
              <a:gd name="connsiteX2" fmla="*/ 823848 w 823848"/>
              <a:gd name="connsiteY2" fmla="*/ 411924 h 823848"/>
              <a:gd name="connsiteX3" fmla="*/ 411924 w 823848"/>
              <a:gd name="connsiteY3" fmla="*/ 823848 h 823848"/>
              <a:gd name="connsiteX4" fmla="*/ 0 w 823848"/>
              <a:gd name="connsiteY4" fmla="*/ 411924 h 8238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3848" h="823848">
                <a:moveTo>
                  <a:pt x="0" y="411924"/>
                </a:moveTo>
                <a:cubicBezTo>
                  <a:pt x="0" y="184425"/>
                  <a:pt x="184425" y="0"/>
                  <a:pt x="411924" y="0"/>
                </a:cubicBezTo>
                <a:cubicBezTo>
                  <a:pt x="639423" y="0"/>
                  <a:pt x="823848" y="184425"/>
                  <a:pt x="823848" y="411924"/>
                </a:cubicBezTo>
                <a:cubicBezTo>
                  <a:pt x="823848" y="639423"/>
                  <a:pt x="639423" y="823848"/>
                  <a:pt x="411924" y="823848"/>
                </a:cubicBezTo>
                <a:cubicBezTo>
                  <a:pt x="184425" y="823848"/>
                  <a:pt x="0" y="639423"/>
                  <a:pt x="0" y="411924"/>
                </a:cubicBezTo>
                <a:close/>
              </a:path>
            </a:pathLst>
          </a:custGeom>
          <a:gradFill flip="none" rotWithShape="1">
            <a:gsLst>
              <a:gs pos="0">
                <a:schemeClr val="tx2">
                  <a:lumMod val="60000"/>
                  <a:lumOff val="40000"/>
                </a:schemeClr>
              </a:gs>
              <a:gs pos="100000">
                <a:schemeClr val="accent1">
                  <a:lumMod val="50000"/>
                </a:schemeClr>
              </a:gs>
            </a:gsLst>
            <a:path path="circle">
              <a:fillToRect l="50000" t="50000" r="50000" b="50000"/>
            </a:path>
            <a:tileRec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99536" tIns="99536" rIns="99536" bIns="99536" numCol="1" spcCol="1270" anchor="ctr" anchorCtr="0">
            <a:noAutofit/>
          </a:bodyPr>
          <a:lstStyle/>
          <a:p>
            <a:pPr algn="ctr" defTabSz="633413">
              <a:lnSpc>
                <a:spcPct val="90000"/>
              </a:lnSpc>
              <a:spcBef>
                <a:spcPct val="0"/>
              </a:spcBef>
              <a:spcAft>
                <a:spcPct val="35000"/>
              </a:spcAft>
            </a:pPr>
            <a:r>
              <a:rPr lang="tr-TR" sz="1425" dirty="0" smtClean="0">
                <a:solidFill>
                  <a:schemeClr val="tx1"/>
                </a:solidFill>
              </a:rPr>
              <a:t>Düzey</a:t>
            </a:r>
            <a:endParaRPr lang="en-US" sz="1425" dirty="0">
              <a:solidFill>
                <a:schemeClr val="tx1"/>
              </a:solidFill>
            </a:endParaRPr>
          </a:p>
        </p:txBody>
      </p:sp>
      <p:cxnSp>
        <p:nvCxnSpPr>
          <p:cNvPr id="90" name="Straight Arrow Connector 65"/>
          <p:cNvCxnSpPr/>
          <p:nvPr/>
        </p:nvCxnSpPr>
        <p:spPr>
          <a:xfrm flipH="1" flipV="1">
            <a:off x="2032913" y="2359123"/>
            <a:ext cx="456443" cy="56446"/>
          </a:xfrm>
          <a:prstGeom prst="straightConnector1">
            <a:avLst/>
          </a:prstGeom>
          <a:ln>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65"/>
          <p:cNvCxnSpPr/>
          <p:nvPr/>
        </p:nvCxnSpPr>
        <p:spPr>
          <a:xfrm flipH="1" flipV="1">
            <a:off x="2387444" y="1563565"/>
            <a:ext cx="341902" cy="278084"/>
          </a:xfrm>
          <a:prstGeom prst="straightConnector1">
            <a:avLst/>
          </a:prstGeom>
          <a:ln>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000463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Jaque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TotalTime>
  <Words>154</Words>
  <Application>Microsoft Office PowerPoint</Application>
  <PresentationFormat>Ekran Gösterisi (16:9)</PresentationFormat>
  <Paragraphs>35</Paragraphs>
  <Slides>5</Slides>
  <Notes>4</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5</vt:i4>
      </vt:variant>
    </vt:vector>
  </HeadingPairs>
  <TitlesOfParts>
    <vt:vector size="11" baseType="lpstr">
      <vt:lpstr>Inconsolata</vt:lpstr>
      <vt:lpstr>Arial</vt:lpstr>
      <vt:lpstr>Wingdings</vt:lpstr>
      <vt:lpstr>Pangolin</vt:lpstr>
      <vt:lpstr>Jaques template</vt:lpstr>
      <vt:lpstr>think-cell Slide</vt:lpstr>
      <vt:lpstr>DBB 404 Yabancı Dil Öğretimi</vt:lpstr>
      <vt:lpstr>Derse Genel Bir Bakış </vt:lpstr>
      <vt:lpstr>Derse Genel Bir Bakış </vt:lpstr>
      <vt:lpstr>Derse Genel Bir Bakış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Sıla Ay</dc:creator>
  <cp:lastModifiedBy>Sıla Ay</cp:lastModifiedBy>
  <cp:revision>8</cp:revision>
  <dcterms:modified xsi:type="dcterms:W3CDTF">2018-02-20T12:52:58Z</dcterms:modified>
</cp:coreProperties>
</file>