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BD30861E-5EE3-4CDA-8026-113A2C403230}" type="datetimeFigureOut">
              <a:rPr lang="tr-TR" smtClean="0"/>
              <a:t>31.03.2019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629B3D81-AD45-4435-9F60-F596AF4AEB83}"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D30861E-5EE3-4CDA-8026-113A2C403230}"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629B3D81-AD45-4435-9F60-F596AF4AEB83}"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D30861E-5EE3-4CDA-8026-113A2C403230}"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629B3D81-AD45-4435-9F60-F596AF4AEB83}"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D30861E-5EE3-4CDA-8026-113A2C403230}"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629B3D81-AD45-4435-9F60-F596AF4AEB83}"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BD30861E-5EE3-4CDA-8026-113A2C403230}"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629B3D81-AD45-4435-9F60-F596AF4AEB83}"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BD30861E-5EE3-4CDA-8026-113A2C403230}"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629B3D81-AD45-4435-9F60-F596AF4AEB83}"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BD30861E-5EE3-4CDA-8026-113A2C403230}" type="datetimeFigureOut">
              <a:rPr lang="tr-TR" smtClean="0"/>
              <a:t>31.03.2019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629B3D81-AD45-4435-9F60-F596AF4AEB83}"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BD30861E-5EE3-4CDA-8026-113A2C403230}" type="datetimeFigureOut">
              <a:rPr lang="tr-TR" smtClean="0"/>
              <a:t>31.03.2019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629B3D81-AD45-4435-9F60-F596AF4AEB83}"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D30861E-5EE3-4CDA-8026-113A2C403230}" type="datetimeFigureOut">
              <a:rPr lang="tr-TR" smtClean="0"/>
              <a:t>31.03.2019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629B3D81-AD45-4435-9F60-F596AF4AEB83}"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BD30861E-5EE3-4CDA-8026-113A2C403230}"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629B3D81-AD45-4435-9F60-F596AF4AEB83}"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BD30861E-5EE3-4CDA-8026-113A2C403230}"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629B3D81-AD45-4435-9F60-F596AF4AEB83}" type="slidenum">
              <a:rPr lang="tr-TR" smtClean="0"/>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D30861E-5EE3-4CDA-8026-113A2C403230}" type="datetimeFigureOut">
              <a:rPr lang="tr-TR" smtClean="0"/>
              <a:t>31.03.2019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29B3D81-AD45-4435-9F60-F596AF4AEB83}" type="slidenum">
              <a:rPr lang="tr-TR" smtClean="0"/>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000240"/>
            <a:ext cx="7772400" cy="2000264"/>
          </a:xfrm>
        </p:spPr>
        <p:txBody>
          <a:bodyPr>
            <a:normAutofit fontScale="90000"/>
          </a:bodyPr>
          <a:lstStyle/>
          <a:p>
            <a:r>
              <a:rPr lang="tr-TR" b="1" dirty="0" smtClean="0"/>
              <a:t>BATI EGEMENLİĞİNİN DOĞUŞU: KAPİTALİZM VE ULUSAL DEVLETLERİN YÜKSELİŞİ</a:t>
            </a:r>
            <a:endParaRPr lang="tr-TR" dirty="0"/>
          </a:p>
        </p:txBody>
      </p:sp>
      <p:sp>
        <p:nvSpPr>
          <p:cNvPr id="3" name="2 Alt Başlık"/>
          <p:cNvSpPr>
            <a:spLocks noGrp="1"/>
          </p:cNvSpPr>
          <p:nvPr>
            <p:ph type="subTitle" idx="1"/>
          </p:nvPr>
        </p:nvSpPr>
        <p:spPr>
          <a:xfrm>
            <a:off x="571472" y="4214818"/>
            <a:ext cx="7854696" cy="1123508"/>
          </a:xfrm>
        </p:spPr>
        <p:txBody>
          <a:bodyPr/>
          <a:lstStyle/>
          <a:p>
            <a:r>
              <a:rPr lang="tr-TR" dirty="0" smtClean="0"/>
              <a:t>VII. 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Avrupa’da </a:t>
            </a:r>
            <a:r>
              <a:rPr lang="tr-TR" dirty="0"/>
              <a:t>ticari kapitalizmin yükselişiyle birlikte feodal üretim biçimi ve feodal </a:t>
            </a:r>
            <a:r>
              <a:rPr lang="tr-TR" dirty="0"/>
              <a:t>sosyo</a:t>
            </a:r>
            <a:r>
              <a:rPr lang="tr-TR" dirty="0"/>
              <a:t>-ekonomik yapı çatırdamaya başladı. Özellikle coğrafi keşiflerle beraber Batı’ya akan yeni zenginlikler ekonomiyi doğrudan etkiledi. Avrupa’da bir fiyat devrimi yaşandı. Piyasaya akan altın ve gümüşü karşılayacak oranda mal ve hizmet arzının olmaması fiyat artışının temel sebebiydi. Değişen ekonomik koşullar kaçınılmaz olarak bir takım sonuçlar getirdi.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Bu </a:t>
            </a:r>
            <a:r>
              <a:rPr lang="tr-TR" dirty="0"/>
              <a:t>sonuçların başında burjuvazinin daha da güç kazanması gelmektedir. Zenginleşen burjuvazi merkezileşme yönünde adımlar atmaya çalışan </a:t>
            </a:r>
            <a:r>
              <a:rPr lang="tr-TR" dirty="0"/>
              <a:t>monarkların</a:t>
            </a:r>
            <a:r>
              <a:rPr lang="tr-TR" dirty="0"/>
              <a:t> içine girdiği mali darboğazı aşmalarını sağlayacak yegane sınıf haline gelmiştir. </a:t>
            </a:r>
            <a:r>
              <a:rPr lang="tr-TR" dirty="0"/>
              <a:t>Monarklar</a:t>
            </a:r>
            <a:r>
              <a:rPr lang="tr-TR" dirty="0"/>
              <a:t> hem kendi ülkelerinde aristokrasiyi kontrol altına almak hem de dünya paylaşım savaşından daha fazla pay kapmak için askeri ve sivil bürokrasiyi büyütmek, daha fazla kaynağı kullanmak zorunda kalacakladır. Bu da kamu kaynaklarının özelikle vergi yoluyla arttırılmasını zorunlu kılacaktı.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Monarşinin </a:t>
            </a:r>
            <a:r>
              <a:rPr lang="tr-TR" dirty="0"/>
              <a:t>yaşadığı mali kriz öncelikle </a:t>
            </a:r>
            <a:r>
              <a:rPr lang="tr-TR" dirty="0"/>
              <a:t>reformasyon</a:t>
            </a:r>
            <a:r>
              <a:rPr lang="tr-TR" dirty="0"/>
              <a:t> çağında Katolik kilisesinin sahip olduğu geniş topraklara el koyulmasıyla çözülmeye çalışılmıştı. Sadece Protestan ülkelerde değil Fransa gibi Katolik Kilisesi’ne bağlı kalan ülkelerde bile Kilise kaynaklarının büyük bir kısmına el konulmuştu. Fakat kaynak ihtiyacının artışı daha fazla vergi alınmasını ve borçlanılmasını gerektirmekteydi. Monarşi artık burjuvaziye daha fazla ihtiyaç duymaktaydı.</a:t>
            </a:r>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Palazlanan </a:t>
            </a:r>
            <a:r>
              <a:rPr lang="tr-TR" dirty="0"/>
              <a:t>burjuvazi ise monarşiyle işbirliği yapmayı kendine uygun bulmuştu. Burjuvazi böylece hem aristokrasiye ve ruhbana karşı güç kazanacak, hem de mutlak monarşinin gücünü dünyanın dört bir tarafından yürütülen ticaret savaşlarında da kullanacaktı. Burjuvazi eski egemen sınıflar olan Aristokrasi ve Ruhban’ın koyduğu ekonomik, sosyal ve siyasal sınırları kırmak istemekteydi. </a:t>
            </a:r>
            <a:r>
              <a:rPr lang="tr-TR" dirty="0"/>
              <a:t>Monarkların</a:t>
            </a:r>
            <a:r>
              <a:rPr lang="tr-TR" dirty="0"/>
              <a:t> merkeziyetçi politikaları burjuvazinin engelsiz büyük bir ülkesel pazara ulaşma hedefiyle çakışmaktaydı.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Ticaretin </a:t>
            </a:r>
            <a:r>
              <a:rPr lang="tr-TR" dirty="0"/>
              <a:t>gelişimi kentlerin yeniden önem kazanmasına neden oldu. Yüksek Ortaçağ’da gelişmeye başlayan kentler hızla büyüdü. Üstelik ticaretin yanında imalat sanayisi de gelişmekteydi. Bu durum emek ihtiyacını doğuracaktı. Emek açığının kapatılması ise topraklarından ayrılamayan serflerin feodal bağlarından koparılmasını gerektirmekteydi. Burjuvazinin, faiz yasağı gibi Kilisenin koyduğu dinsel ve ideolojik kısıtlamaları da kırması gerekiyordu.</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Feodalizmin </a:t>
            </a:r>
            <a:r>
              <a:rPr lang="tr-TR" dirty="0"/>
              <a:t>dar kalıpçılığı büyüyen kapitalizm için bir engel teşkil etmekteydi. Bunun aşılması ve feodalizmin tasfiyesi Avrupa’nın batısında başlayarak yayılacaktır. Fakat 16. Yüzyılda başlayan bu süreç hayli uzun sürmüştür. Burjuvazi ve </a:t>
            </a:r>
            <a:r>
              <a:rPr lang="tr-TR" dirty="0"/>
              <a:t>monarklar</a:t>
            </a:r>
            <a:r>
              <a:rPr lang="tr-TR" dirty="0"/>
              <a:t> önce mutlak monarşileri güçlendirecek, sonrasında ulusal devletler gelişmeye başlayacak, bu süreç modern ulus devletlerin ortaya çıkışıyla devam edecektir.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lstStyle/>
          <a:p>
            <a:pPr algn="just">
              <a:buNone/>
            </a:pPr>
            <a:r>
              <a:rPr lang="tr-TR" dirty="0" smtClean="0"/>
              <a:t>		Bu </a:t>
            </a:r>
            <a:r>
              <a:rPr lang="tr-TR" dirty="0"/>
              <a:t>sürecin kendini en belirgin biçimde gösterdiği ülkeler İngiltere ve Fransa olacaktır. Merkezileştirme politikalarına ilk girişen ülkeler olan bu iki devlet gelişen ticari kapitalizmin de kendisini en açık biçimde gösterdiği ülkeler olmuştur. Bu iki ülke geliştirdikleri özgün model ve uygulamalarla dünyanın birçok ülkesi için bir örnek teşkil etmişlerdir.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İngiltere </a:t>
            </a:r>
            <a:r>
              <a:rPr lang="tr-TR" dirty="0"/>
              <a:t>“burjuva demokratik devrimi” olarak nitelendirilen süreci 17. Yüzyılda tamamlamıştır. Burjuvazi ile monarşi arasındaki mücadele burjuvazinin galibiyeti ile sonuçlanmış, mutlak monarşi burjuvazinin istekleri çerçevesinde toplumun belli bir kesiminin siyasete katılımına izin vermiştir. Fransa’daki süreçte ise monarşi daha uzun bir süre burjuvazinin taleplerini göz ardı etmeyi başarmıştır.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TotalTime>
  <Words>12</Words>
  <Application>Microsoft Office PowerPoint</Application>
  <PresentationFormat>Ekran Gösterisi (4:3)</PresentationFormat>
  <Paragraphs>10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BATI EGEMENLİĞİNİN DOĞUŞU: KAPİTALİZM VE ULUSAL DEVLETLERİN YÜKSELİŞİ</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BATI EGEMENLİĞİNİN DOĞUŞU: KAPİTALİZM VE ULUSAL DEVLETLERİN YÜKSELİŞİ</dc:title>
  <dc:creator>canan</dc:creator>
  <cp:lastModifiedBy>canan</cp:lastModifiedBy>
  <cp:revision>2</cp:revision>
  <dcterms:created xsi:type="dcterms:W3CDTF">2019-03-31T19:24:17Z</dcterms:created>
  <dcterms:modified xsi:type="dcterms:W3CDTF">2019-03-31T19:28:55Z</dcterms:modified>
</cp:coreProperties>
</file>