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4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E285B-8540-3E4D-A382-185A94AAB563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DBC2C-4A43-9549-A00A-D5A528049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1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3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9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B6AB-164F-6742-AFF2-9529433807D7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4FE6-2981-9140-B11C-4E069C14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Ayder</a:t>
            </a:r>
            <a:r>
              <a:rPr lang="en-US" dirty="0" smtClean="0"/>
              <a:t> </a:t>
            </a:r>
            <a:r>
              <a:rPr lang="en-US" smtClean="0"/>
              <a:t>Tur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5584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FIRTINA 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VADİSİ - ZİLKALE - PALOVİT ŞELALESİ - </a:t>
            </a:r>
            <a:r>
              <a:rPr lang="en-US" sz="2400" cap="none" dirty="0" smtClean="0">
                <a:solidFill>
                  <a:srgbClr val="FF0000"/>
                </a:solidFill>
                <a:ea typeface="+mn-ea"/>
                <a:cs typeface="+mn-cs"/>
              </a:rPr>
              <a:t>TARDERESİ KANYONU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- AYDER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Bölgenin debisi en yüksek şelalesi olan </a:t>
            </a:r>
            <a:r>
              <a:rPr lang="tr-TR" sz="2000" dirty="0" err="1"/>
              <a:t>Palovit’in</a:t>
            </a:r>
            <a:r>
              <a:rPr lang="tr-TR" sz="2000" dirty="0"/>
              <a:t> görülmesinin ardından </a:t>
            </a:r>
            <a:r>
              <a:rPr lang="tr-TR" sz="2000" dirty="0" err="1"/>
              <a:t>Tarderesi</a:t>
            </a:r>
            <a:r>
              <a:rPr lang="tr-TR" sz="2000" dirty="0"/>
              <a:t> kanyonuna giriş yapıyoruz</a:t>
            </a:r>
            <a:r>
              <a:rPr lang="tr-TR" sz="2000" dirty="0" smtClean="0"/>
              <a:t>. 15.30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tar deres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0"/>
          <a:stretch/>
        </p:blipFill>
        <p:spPr>
          <a:xfrm>
            <a:off x="32858" y="1654848"/>
            <a:ext cx="9144000" cy="451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74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5584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FIRTINA 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VADİSİ - ZİLKALE - PALOVİT ŞELALESİ - </a:t>
            </a:r>
            <a:r>
              <a:rPr lang="en-US" sz="2400" cap="none" dirty="0" smtClean="0">
                <a:solidFill>
                  <a:srgbClr val="FF0000"/>
                </a:solidFill>
                <a:ea typeface="+mn-ea"/>
                <a:cs typeface="+mn-cs"/>
              </a:rPr>
              <a:t>TARDERESİ KANYONU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- AYDER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Orman içi zevkli bir yürüyüşün ardından Göksu Şelalesine varış. Fotoğraf çekimi için verilen serbest zaman sonrası Kaçkar dağlarının en güzel yaylalarından biri olan </a:t>
            </a:r>
            <a:r>
              <a:rPr lang="tr-TR" sz="2000" dirty="0" err="1"/>
              <a:t>Ayder’e</a:t>
            </a:r>
            <a:r>
              <a:rPr lang="tr-TR" sz="2000" dirty="0"/>
              <a:t> </a:t>
            </a:r>
            <a:r>
              <a:rPr lang="tr-TR" sz="2000" dirty="0" smtClean="0"/>
              <a:t>hareket. 15.30-17.00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göks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41"/>
          <a:stretch/>
        </p:blipFill>
        <p:spPr>
          <a:xfrm>
            <a:off x="0" y="1825502"/>
            <a:ext cx="9144000" cy="426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1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39" y="0"/>
            <a:ext cx="1084925" cy="10181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31791" y="33036"/>
            <a:ext cx="835009" cy="65276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82" y="-228600"/>
            <a:ext cx="642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2</a:t>
            </a:r>
            <a:endParaRPr lang="en-US" sz="80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66800" y="10201"/>
            <a:ext cx="8077200" cy="75179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LAZ 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KONAKLARI - </a:t>
            </a:r>
            <a:r>
              <a:rPr lang="en-US" sz="2400" cap="none" dirty="0" smtClean="0">
                <a:solidFill>
                  <a:srgbClr val="FF0000"/>
                </a:solidFill>
                <a:ea typeface="+mn-ea"/>
                <a:cs typeface="+mn-cs"/>
              </a:rPr>
              <a:t>ARHAVİ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- KAMİLET VADİSİ - MENÇUNA ŞELALESİ - SARP </a:t>
            </a: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SINIR KAPISI </a:t>
            </a:r>
            <a:endParaRPr lang="en-US" sz="16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897646" y="838200"/>
            <a:ext cx="82296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Osmanlı döneminden kalma taş kemer köprülerin, çay, kivi bahçelerinin ve kendine has mimariye sahip Klasik </a:t>
            </a:r>
            <a:r>
              <a:rPr lang="tr-TR" sz="2000" dirty="0" err="1"/>
              <a:t>laz</a:t>
            </a:r>
            <a:r>
              <a:rPr lang="tr-TR" sz="2000" dirty="0"/>
              <a:t> konaklarının görülmesinin ardından Arhavi’de öğle yemeği</a:t>
            </a:r>
            <a:r>
              <a:rPr lang="tr-TR" sz="2000" dirty="0" smtClean="0"/>
              <a:t>. 09.00-12.00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arhavi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1" b="19880"/>
          <a:stretch/>
        </p:blipFill>
        <p:spPr>
          <a:xfrm>
            <a:off x="-16278" y="1905000"/>
            <a:ext cx="9144000" cy="434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5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39" y="0"/>
            <a:ext cx="1084925" cy="10181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31791" y="33036"/>
            <a:ext cx="835009" cy="65276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82" y="-228600"/>
            <a:ext cx="642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2</a:t>
            </a:r>
            <a:endParaRPr lang="en-US" sz="80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66800" y="10201"/>
            <a:ext cx="8077200" cy="75179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LAZ 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KONAKLARI - ARHAVİ - KAMİLET VADİSİ - </a:t>
            </a:r>
            <a:r>
              <a:rPr lang="en-US" sz="2400" cap="none" dirty="0" smtClean="0">
                <a:solidFill>
                  <a:srgbClr val="FF0000"/>
                </a:solidFill>
                <a:ea typeface="+mn-ea"/>
                <a:cs typeface="+mn-cs"/>
              </a:rPr>
              <a:t>MENÇUNA ŞELALESİ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- SARP </a:t>
            </a: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SINIR KAPISI </a:t>
            </a:r>
            <a:endParaRPr lang="en-US" sz="16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897646" y="838200"/>
            <a:ext cx="82296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Alınan yemeğin ardından </a:t>
            </a:r>
            <a:r>
              <a:rPr lang="tr-TR" sz="2000" dirty="0" err="1"/>
              <a:t>Çifteköprü’ye</a:t>
            </a:r>
            <a:r>
              <a:rPr lang="tr-TR" sz="2000" dirty="0"/>
              <a:t> hareket. Köprülerin fotoğraflanmasının ardından </a:t>
            </a:r>
            <a:r>
              <a:rPr lang="tr-TR" sz="2000" dirty="0" err="1"/>
              <a:t>Kamilet</a:t>
            </a:r>
            <a:r>
              <a:rPr lang="tr-TR" sz="2000" dirty="0"/>
              <a:t> Vadisini takiben, 90 metreden düşen ve muhteşem manzaralar sunan </a:t>
            </a:r>
            <a:r>
              <a:rPr lang="tr-TR" sz="2000" dirty="0" err="1"/>
              <a:t>Mençuna</a:t>
            </a:r>
            <a:r>
              <a:rPr lang="tr-TR" sz="2000" dirty="0"/>
              <a:t> Şelalesinin görülmesi</a:t>
            </a:r>
            <a:r>
              <a:rPr lang="tr-TR" sz="2000" dirty="0" smtClean="0"/>
              <a:t>. 13.00-16.00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çifteköprü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t="22784" r="4719" b="6778"/>
          <a:stretch/>
        </p:blipFill>
        <p:spPr>
          <a:xfrm>
            <a:off x="0" y="1981200"/>
            <a:ext cx="6324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Mençun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0819"/>
            <a:ext cx="2819400" cy="411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6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39" y="0"/>
            <a:ext cx="1084925" cy="10181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31791" y="33036"/>
            <a:ext cx="835009" cy="65276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82" y="-228600"/>
            <a:ext cx="642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2</a:t>
            </a:r>
            <a:endParaRPr lang="en-US" sz="80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66800" y="10201"/>
            <a:ext cx="8077200" cy="75179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LAZ 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KONAKLARI - ARHAVİ - KAMİLET VADİSİ - MENÇUNA ŞELALESİ - </a:t>
            </a:r>
            <a:r>
              <a:rPr lang="en-US" sz="2400" cap="none" dirty="0" smtClean="0">
                <a:solidFill>
                  <a:srgbClr val="FF0000"/>
                </a:solidFill>
                <a:ea typeface="+mn-ea"/>
                <a:cs typeface="+mn-cs"/>
              </a:rPr>
              <a:t>SARP </a:t>
            </a:r>
            <a:r>
              <a:rPr lang="en-US" sz="2400" cap="none" dirty="0">
                <a:solidFill>
                  <a:srgbClr val="FF0000"/>
                </a:solidFill>
                <a:ea typeface="+mn-ea"/>
                <a:cs typeface="+mn-cs"/>
              </a:rPr>
              <a:t>SINIR KAPISI</a:t>
            </a: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endParaRPr lang="en-US" sz="16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897646" y="838200"/>
            <a:ext cx="822960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Gürcistan ile sınırımız olan Sarp Sınır Kapısı’na hareket. Sınırın görülmesi ve fotoğraf molası</a:t>
            </a:r>
            <a:r>
              <a:rPr lang="tr-TR" sz="2000" dirty="0" smtClean="0"/>
              <a:t>. 16.00-17.00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" name="Picture 2" descr="sarpsinir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 b="18571"/>
          <a:stretch/>
        </p:blipFill>
        <p:spPr>
          <a:xfrm>
            <a:off x="0" y="1511114"/>
            <a:ext cx="9144000" cy="450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37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39" y="0"/>
            <a:ext cx="1084925" cy="10181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31791" y="33036"/>
            <a:ext cx="835009" cy="65276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82" y="-228600"/>
            <a:ext cx="642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2</a:t>
            </a:r>
            <a:endParaRPr lang="en-US" sz="80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66800" y="10201"/>
            <a:ext cx="8077200" cy="75179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LAZ 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KONAKLARI - ARHAVİ - KAMİLET VADİSİ - MENÇUNA ŞELALESİ - SARP </a:t>
            </a: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SINIR KAPISI </a:t>
            </a:r>
            <a:endParaRPr lang="en-US" sz="16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897646" y="838200"/>
            <a:ext cx="8229601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z="2000" dirty="0"/>
              <a:t>Konaklama ve akşam yemeği </a:t>
            </a:r>
            <a:r>
              <a:rPr lang="tr-TR" sz="2000" dirty="0" err="1"/>
              <a:t>Paluri</a:t>
            </a:r>
            <a:r>
              <a:rPr lang="tr-TR" sz="2000" dirty="0"/>
              <a:t> Otel’de</a:t>
            </a:r>
            <a:r>
              <a:rPr lang="tr-TR" sz="2000" dirty="0" smtClean="0"/>
              <a:t>. 18.00</a:t>
            </a:r>
            <a:endParaRPr lang="en-US" sz="2000" dirty="0">
              <a:effectLst/>
            </a:endParaRPr>
          </a:p>
        </p:txBody>
      </p:sp>
      <p:pic>
        <p:nvPicPr>
          <p:cNvPr id="2" name="Picture 1" descr="pulur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334" r="9265" b="4102"/>
          <a:stretch/>
        </p:blipFill>
        <p:spPr>
          <a:xfrm>
            <a:off x="0" y="1524000"/>
            <a:ext cx="9144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3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5584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srgbClr val="FF0000"/>
                </a:solidFill>
                <a:ea typeface="+mn-ea"/>
                <a:cs typeface="+mn-cs"/>
              </a:rPr>
              <a:t>FIRTINA </a:t>
            </a:r>
            <a:r>
              <a:rPr lang="en-US" sz="2400" cap="none" dirty="0" smtClean="0">
                <a:solidFill>
                  <a:srgbClr val="FF0000"/>
                </a:solidFill>
                <a:ea typeface="+mn-ea"/>
                <a:cs typeface="+mn-cs"/>
              </a:rPr>
              <a:t>VADİSİ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- ZİLKALE - PALOVİT ŞELALESİ - TARDERESİ KANYONU - AYDER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Kahvaltı sonrası Karadeniz’in en güzel bitki örtüsüne sahip Fırtına Vadisi’ne hareket. Fırtına deresi rafting yapmaya uygun Karadeniz’in sayılı nehirlerindendir. Heyecan ve macerayı birlikte yaşamak için Fırtına deresinde rafting yapma imkanı</a:t>
            </a:r>
            <a:r>
              <a:rPr lang="tr-TR" sz="2000" dirty="0" smtClean="0"/>
              <a:t>. 09.00-11.30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 descr="rafting_firtin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 b="27437"/>
          <a:stretch/>
        </p:blipFill>
        <p:spPr>
          <a:xfrm>
            <a:off x="0" y="2057400"/>
            <a:ext cx="9144000" cy="416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3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5584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srgbClr val="FF0000"/>
                </a:solidFill>
                <a:ea typeface="+mn-ea"/>
                <a:cs typeface="+mn-cs"/>
              </a:rPr>
              <a:t>FIRTINA </a:t>
            </a:r>
            <a:r>
              <a:rPr lang="en-US" sz="2400" cap="none" dirty="0" smtClean="0">
                <a:solidFill>
                  <a:srgbClr val="FF0000"/>
                </a:solidFill>
                <a:ea typeface="+mn-ea"/>
                <a:cs typeface="+mn-cs"/>
              </a:rPr>
              <a:t>VADİSİ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- ZİLKALE - PALOVİT ŞELALESİ - TARDERESİ KANYONU - AYDER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Rafting sonrası </a:t>
            </a:r>
            <a:r>
              <a:rPr lang="tr-TR" sz="2000" dirty="0" err="1"/>
              <a:t>Timisvat</a:t>
            </a:r>
            <a:r>
              <a:rPr lang="tr-TR" sz="2000" dirty="0"/>
              <a:t> taş kemer köprünün görülmesi ve öğle yemeği</a:t>
            </a:r>
            <a:r>
              <a:rPr lang="tr-TR" sz="2000" dirty="0" smtClean="0"/>
              <a:t>.12.00-13.30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 descr="ArchBridgeOverFirtinaDeresi@Rize-Turkey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22295"/>
          <a:stretch/>
        </p:blipFill>
        <p:spPr>
          <a:xfrm>
            <a:off x="0" y="1524000"/>
            <a:ext cx="9144000" cy="46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5584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srgbClr val="FF0000"/>
                </a:solidFill>
                <a:ea typeface="+mn-ea"/>
                <a:cs typeface="+mn-cs"/>
              </a:rPr>
              <a:t>FIRTINA </a:t>
            </a:r>
            <a:r>
              <a:rPr lang="en-US" sz="2400" cap="none" dirty="0" smtClean="0">
                <a:solidFill>
                  <a:srgbClr val="FF0000"/>
                </a:solidFill>
                <a:ea typeface="+mn-ea"/>
                <a:cs typeface="+mn-cs"/>
              </a:rPr>
              <a:t>VADİSİ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- ZİLKALE - PALOVİT ŞELALESİ - TARDERESİ KANYONU - AYDER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Yemek sonrası Fırtına vadisi üzerinde dere yatağından 100m yükseklikte bulanan Zil Kale’ye hareket. Yol üzerinde </a:t>
            </a:r>
            <a:r>
              <a:rPr lang="tr-TR" sz="2000" dirty="0" err="1"/>
              <a:t>Çinçiva</a:t>
            </a:r>
            <a:r>
              <a:rPr lang="tr-TR" sz="2000" dirty="0"/>
              <a:t> Kemer Köprü’nün görülmesi</a:t>
            </a:r>
            <a:r>
              <a:rPr lang="tr-TR" sz="2000" dirty="0" smtClean="0"/>
              <a:t>. 13.30-14.00 </a:t>
            </a:r>
            <a:endParaRPr lang="en-US" sz="2000" dirty="0"/>
          </a:p>
        </p:txBody>
      </p:sp>
      <p:pic>
        <p:nvPicPr>
          <p:cNvPr id="2" name="Picture 1" descr="çiça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5" b="6883"/>
          <a:stretch/>
        </p:blipFill>
        <p:spPr>
          <a:xfrm>
            <a:off x="0" y="1600201"/>
            <a:ext cx="9144000" cy="455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4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0"/>
            <a:ext cx="1087306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958" y="83355"/>
            <a:ext cx="836842" cy="60244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-256639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1055584" y="0"/>
            <a:ext cx="8077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FIRTINA 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VADİSİ - </a:t>
            </a:r>
            <a:r>
              <a:rPr lang="en-US" sz="2400" cap="none" dirty="0" smtClean="0">
                <a:solidFill>
                  <a:srgbClr val="FF0000"/>
                </a:solidFill>
                <a:ea typeface="+mn-ea"/>
                <a:cs typeface="+mn-cs"/>
              </a:rPr>
              <a:t>ZİLKALE - PALOVİT ŞELALESİ</a:t>
            </a:r>
            <a:r>
              <a:rPr lang="en-US" sz="2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- TARDERESİ KANYONU - AYDER </a:t>
            </a:r>
            <a:endParaRPr lang="en-US" sz="24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97646" y="838200"/>
            <a:ext cx="8229601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Kalenin gezilmesi ve fotoğraf çekiminin ardından </a:t>
            </a:r>
            <a:r>
              <a:rPr lang="tr-TR" sz="2000" dirty="0" err="1"/>
              <a:t>Palovit</a:t>
            </a:r>
            <a:r>
              <a:rPr lang="tr-TR" sz="2000" dirty="0"/>
              <a:t> şelalesine hareket ediyoruz</a:t>
            </a:r>
            <a:r>
              <a:rPr lang="tr-TR" sz="2000" dirty="0" smtClean="0"/>
              <a:t>. 14.00-15.00 </a:t>
            </a:r>
            <a:endParaRPr lang="en-US" sz="2000" dirty="0"/>
          </a:p>
        </p:txBody>
      </p:sp>
      <p:pic>
        <p:nvPicPr>
          <p:cNvPr id="2" name="Picture 1" descr="zi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20545" r="16059" b="7871"/>
          <a:stretch/>
        </p:blipFill>
        <p:spPr>
          <a:xfrm>
            <a:off x="0" y="1752600"/>
            <a:ext cx="6364045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alovi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r="10485"/>
          <a:stretch/>
        </p:blipFill>
        <p:spPr>
          <a:xfrm>
            <a:off x="6400800" y="1752600"/>
            <a:ext cx="2743199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5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384</Words>
  <Application>Microsoft Macintosh PowerPoint</Application>
  <PresentationFormat>On-screen Show (4:3)</PresentationFormat>
  <Paragraphs>61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Ayder Tur</vt:lpstr>
      <vt:lpstr>LAZ KONAKLARI - ARHAVİ - KAMİLET VADİSİ - MENÇUNA ŞELALESİ - SARP SINIR KAPISI </vt:lpstr>
      <vt:lpstr>LAZ KONAKLARI - ARHAVİ - KAMİLET VADİSİ - MENÇUNA ŞELALESİ - SARP SINIR KAPISI </vt:lpstr>
      <vt:lpstr>LAZ KONAKLARI - ARHAVİ - KAMİLET VADİSİ - MENÇUNA ŞELALESİ - SARP SINIR KAPISI </vt:lpstr>
      <vt:lpstr>LAZ KONAKLARI - ARHAVİ - KAMİLET VADİSİ - MENÇUNA ŞELALESİ - SARP SINIR KAPISI </vt:lpstr>
      <vt:lpstr>FIRTINA VADİSİ - ZİLKALE - PALOVİT ŞELALESİ - TARDERESİ KANYONU - AYDER </vt:lpstr>
      <vt:lpstr>FIRTINA VADİSİ - ZİLKALE - PALOVİT ŞELALESİ - TARDERESİ KANYONU - AYDER </vt:lpstr>
      <vt:lpstr>FIRTINA VADİSİ - ZİLKALE - PALOVİT ŞELALESİ - TARDERESİ KANYONU - AYDER </vt:lpstr>
      <vt:lpstr>FIRTINA VADİSİ - ZİLKALE - PALOVİT ŞELALESİ - TARDERESİ KANYONU - AYDER </vt:lpstr>
      <vt:lpstr>FIRTINA VADİSİ - ZİLKALE - PALOVİT ŞELALESİ - TARDERESİ KANYONU - AYDER </vt:lpstr>
      <vt:lpstr>FIRTINA VADİSİ - ZİLKALE - PALOVİT ŞELALESİ - TARDERESİ KANYONU - AYDER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Ayder Tur</dc:title>
  <dc:creator>azade</dc:creator>
  <cp:lastModifiedBy>azade</cp:lastModifiedBy>
  <cp:revision>1</cp:revision>
  <dcterms:created xsi:type="dcterms:W3CDTF">2017-11-07T00:26:25Z</dcterms:created>
  <dcterms:modified xsi:type="dcterms:W3CDTF">2017-11-07T00:28:06Z</dcterms:modified>
</cp:coreProperties>
</file>