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9" r:id="rId3"/>
    <p:sldId id="270" r:id="rId4"/>
    <p:sldId id="271" r:id="rId5"/>
    <p:sldId id="285" r:id="rId6"/>
    <p:sldId id="274" r:id="rId7"/>
    <p:sldId id="28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3"/>
  </p:normalViewPr>
  <p:slideViewPr>
    <p:cSldViewPr snapToGrid="0" snapToObjects="1"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FD844-0AAB-2540-9B54-BD1F226739F3}" type="datetimeFigureOut">
              <a:rPr lang="en-US" smtClean="0"/>
              <a:t>6/6/21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B255A-C3AB-1C46-88FB-4FF2BA1F0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255A-C3AB-1C46-88FB-4FF2BA1F04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8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5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0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2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8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6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3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8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3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5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4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7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0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5062"/>
            <a:ext cx="7772400" cy="1470025"/>
          </a:xfrm>
        </p:spPr>
        <p:txBody>
          <a:bodyPr/>
          <a:lstStyle/>
          <a:p>
            <a:r>
              <a:rPr lang="en-US" dirty="0" err="1"/>
              <a:t>Endodontik</a:t>
            </a:r>
            <a:r>
              <a:rPr lang="en-US" dirty="0"/>
              <a:t> </a:t>
            </a:r>
            <a:r>
              <a:rPr lang="en-US" dirty="0" err="1"/>
              <a:t>Tedavide</a:t>
            </a:r>
            <a:r>
              <a:rPr lang="en-US" dirty="0"/>
              <a:t> Kullanılan </a:t>
            </a:r>
            <a:r>
              <a:rPr lang="en-US" dirty="0" err="1"/>
              <a:t>Aletler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682" y="2422397"/>
            <a:ext cx="5830669" cy="437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2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PARMAK SPREADER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Kanal</a:t>
            </a:r>
            <a:r>
              <a:rPr lang="en-US" sz="2000" dirty="0"/>
              <a:t> </a:t>
            </a:r>
            <a:r>
              <a:rPr lang="en-US" sz="2000" dirty="0" err="1"/>
              <a:t>dolumu</a:t>
            </a:r>
            <a:r>
              <a:rPr lang="en-US" sz="2000" dirty="0"/>
              <a:t> </a:t>
            </a:r>
            <a:r>
              <a:rPr lang="en-US" sz="2000" dirty="0" err="1"/>
              <a:t>sırasında</a:t>
            </a:r>
            <a:r>
              <a:rPr lang="en-US" sz="2000" dirty="0"/>
              <a:t> </a:t>
            </a:r>
            <a:r>
              <a:rPr lang="en-US" sz="2000" dirty="0" err="1"/>
              <a:t>güta</a:t>
            </a:r>
            <a:r>
              <a:rPr lang="en-US" sz="2000" dirty="0"/>
              <a:t> </a:t>
            </a:r>
            <a:r>
              <a:rPr lang="en-US" sz="2000" dirty="0" err="1"/>
              <a:t>perkayı</a:t>
            </a:r>
            <a:r>
              <a:rPr lang="en-US" sz="2000" dirty="0"/>
              <a:t> </a:t>
            </a:r>
            <a:r>
              <a:rPr lang="en-US" sz="2000" dirty="0" err="1"/>
              <a:t>kondanse</a:t>
            </a:r>
            <a:r>
              <a:rPr lang="en-US" sz="2000" dirty="0"/>
              <a:t> </a:t>
            </a:r>
            <a:r>
              <a:rPr lang="en-US" sz="2000" dirty="0" err="1"/>
              <a:t>etmeye</a:t>
            </a:r>
            <a:r>
              <a:rPr lang="en-US" sz="2000" dirty="0"/>
              <a:t> </a:t>
            </a:r>
            <a:r>
              <a:rPr lang="en-US" sz="2000" dirty="0" err="1"/>
              <a:t>yarar</a:t>
            </a:r>
            <a:endParaRPr lang="en-US" sz="2000" dirty="0"/>
          </a:p>
          <a:p>
            <a:r>
              <a:rPr lang="en-US" sz="2000" dirty="0" err="1"/>
              <a:t>Parmakla</a:t>
            </a:r>
            <a:r>
              <a:rPr lang="en-US" sz="2000" dirty="0"/>
              <a:t> </a:t>
            </a:r>
            <a:r>
              <a:rPr lang="en-US" sz="2000" dirty="0" err="1"/>
              <a:t>kullanılır</a:t>
            </a:r>
            <a:endParaRPr lang="en-US" sz="2000" dirty="0"/>
          </a:p>
          <a:p>
            <a:r>
              <a:rPr lang="en-US" sz="2000" dirty="0" err="1"/>
              <a:t>Pürüzsüz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sivri</a:t>
            </a:r>
            <a:r>
              <a:rPr lang="en-US" sz="2000" dirty="0"/>
              <a:t> </a:t>
            </a:r>
            <a:r>
              <a:rPr lang="en-US" sz="2000" dirty="0" err="1"/>
              <a:t>uçludur</a:t>
            </a:r>
            <a:endParaRPr lang="en-US" sz="2000" dirty="0"/>
          </a:p>
          <a:p>
            <a:r>
              <a:rPr lang="en-US" sz="2000" dirty="0"/>
              <a:t>Keskin </a:t>
            </a:r>
            <a:r>
              <a:rPr lang="en-US" sz="2000" dirty="0" err="1"/>
              <a:t>tıbbi</a:t>
            </a:r>
            <a:r>
              <a:rPr lang="en-US" sz="2000" dirty="0"/>
              <a:t> </a:t>
            </a:r>
            <a:r>
              <a:rPr lang="en-US" sz="2000" dirty="0" err="1"/>
              <a:t>atık</a:t>
            </a:r>
            <a:r>
              <a:rPr lang="en-US" sz="2000" dirty="0"/>
              <a:t> </a:t>
            </a:r>
            <a:r>
              <a:rPr lang="en-US" sz="2000" dirty="0" err="1"/>
              <a:t>kovasına</a:t>
            </a:r>
            <a:r>
              <a:rPr lang="en-US" sz="2000" dirty="0"/>
              <a:t> </a:t>
            </a:r>
            <a:r>
              <a:rPr lang="en-US" sz="2000" dirty="0" err="1"/>
              <a:t>atılır</a:t>
            </a:r>
            <a:endParaRPr lang="en-US" sz="2000" dirty="0"/>
          </a:p>
          <a:p>
            <a:r>
              <a:rPr lang="en-US" sz="2000" dirty="0"/>
              <a:t>Elle </a:t>
            </a:r>
            <a:r>
              <a:rPr lang="en-US" sz="2000" dirty="0" err="1"/>
              <a:t>kullanılan</a:t>
            </a:r>
            <a:r>
              <a:rPr lang="en-US" sz="2000" dirty="0"/>
              <a:t> tipi de </a:t>
            </a:r>
            <a:r>
              <a:rPr lang="en-US" sz="2000" dirty="0" err="1"/>
              <a:t>vardır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77" y="4024182"/>
            <a:ext cx="5334534" cy="2462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455" y="2149453"/>
            <a:ext cx="33655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8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ENDODONTİK PLUGGER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Güta</a:t>
            </a:r>
            <a:r>
              <a:rPr lang="en-US" sz="2000" dirty="0"/>
              <a:t> </a:t>
            </a:r>
            <a:r>
              <a:rPr lang="en-US" sz="2000" dirty="0" err="1"/>
              <a:t>perka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çeşitli</a:t>
            </a:r>
            <a:r>
              <a:rPr lang="en-US" sz="2000" dirty="0"/>
              <a:t> </a:t>
            </a:r>
            <a:r>
              <a:rPr lang="en-US" sz="2000" dirty="0" err="1"/>
              <a:t>materyalleri</a:t>
            </a:r>
            <a:r>
              <a:rPr lang="en-US" sz="2000" dirty="0"/>
              <a:t> </a:t>
            </a:r>
            <a:r>
              <a:rPr lang="en-US" sz="2000" dirty="0" err="1"/>
              <a:t>kanala</a:t>
            </a:r>
            <a:r>
              <a:rPr lang="en-US" sz="2000" dirty="0"/>
              <a:t> </a:t>
            </a:r>
            <a:r>
              <a:rPr lang="en-US" sz="2000" dirty="0" err="1"/>
              <a:t>kondanse</a:t>
            </a:r>
            <a:r>
              <a:rPr lang="en-US" sz="2000" dirty="0"/>
              <a:t> </a:t>
            </a:r>
            <a:r>
              <a:rPr lang="en-US" sz="2000" dirty="0" err="1"/>
              <a:t>etmeye</a:t>
            </a:r>
            <a:r>
              <a:rPr lang="en-US" sz="2000" dirty="0"/>
              <a:t> </a:t>
            </a:r>
            <a:r>
              <a:rPr lang="en-US" sz="2000" dirty="0" err="1"/>
              <a:t>yarar</a:t>
            </a:r>
            <a:endParaRPr lang="en-US" sz="2000" dirty="0"/>
          </a:p>
          <a:p>
            <a:r>
              <a:rPr lang="en-US" sz="2000" dirty="0" err="1"/>
              <a:t>Farklı</a:t>
            </a:r>
            <a:r>
              <a:rPr lang="en-US" sz="2000" dirty="0"/>
              <a:t> </a:t>
            </a:r>
            <a:r>
              <a:rPr lang="en-US" sz="2000" dirty="0" err="1"/>
              <a:t>çapta</a:t>
            </a:r>
            <a:r>
              <a:rPr lang="en-US" sz="2000" dirty="0"/>
              <a:t> </a:t>
            </a:r>
            <a:r>
              <a:rPr lang="en-US" sz="2000" dirty="0" err="1"/>
              <a:t>uçları</a:t>
            </a:r>
            <a:r>
              <a:rPr lang="en-US" sz="2000" dirty="0"/>
              <a:t> </a:t>
            </a:r>
            <a:r>
              <a:rPr lang="en-US" sz="2000" dirty="0" err="1"/>
              <a:t>vardır</a:t>
            </a:r>
            <a:endParaRPr lang="en-US" sz="2000" dirty="0"/>
          </a:p>
          <a:p>
            <a:r>
              <a:rPr lang="en-US" sz="2000" dirty="0" err="1"/>
              <a:t>Parmak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el </a:t>
            </a:r>
            <a:r>
              <a:rPr lang="en-US" sz="2000" dirty="0" err="1"/>
              <a:t>aleti</a:t>
            </a:r>
            <a:r>
              <a:rPr lang="en-US" sz="2000" dirty="0"/>
              <a:t> </a:t>
            </a:r>
            <a:r>
              <a:rPr lang="en-US" sz="2000" dirty="0" err="1"/>
              <a:t>olanları</a:t>
            </a:r>
            <a:r>
              <a:rPr lang="en-US" sz="2000" dirty="0"/>
              <a:t> </a:t>
            </a:r>
            <a:r>
              <a:rPr lang="en-US" sz="2000" dirty="0" err="1"/>
              <a:t>vardır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50" y="2841664"/>
            <a:ext cx="7450060" cy="376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80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PAPER POİNT (KAĞIT KON)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Kanalın</a:t>
            </a:r>
            <a:r>
              <a:rPr lang="en-US" sz="2000" dirty="0"/>
              <a:t> </a:t>
            </a:r>
            <a:r>
              <a:rPr lang="en-US" sz="2000" dirty="0" err="1"/>
              <a:t>içini</a:t>
            </a:r>
            <a:r>
              <a:rPr lang="en-US" sz="2000" dirty="0"/>
              <a:t> </a:t>
            </a:r>
            <a:r>
              <a:rPr lang="en-US" sz="2000" dirty="0" err="1"/>
              <a:t>kurulamak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kullanılır</a:t>
            </a:r>
            <a:endParaRPr lang="en-US" sz="2000" dirty="0"/>
          </a:p>
          <a:p>
            <a:r>
              <a:rPr lang="en-US" sz="2000" dirty="0"/>
              <a:t>Standart tip: </a:t>
            </a:r>
            <a:r>
              <a:rPr lang="en-US" sz="2000" dirty="0" err="1"/>
              <a:t>endodontik</a:t>
            </a:r>
            <a:r>
              <a:rPr lang="en-US" sz="2000" dirty="0"/>
              <a:t> </a:t>
            </a:r>
            <a:r>
              <a:rPr lang="en-US" sz="2000" dirty="0" err="1"/>
              <a:t>eğelerle</a:t>
            </a:r>
            <a:r>
              <a:rPr lang="en-US" sz="2000" dirty="0"/>
              <a:t> </a:t>
            </a:r>
            <a:r>
              <a:rPr lang="en-US" sz="2000" dirty="0" err="1"/>
              <a:t>aynı</a:t>
            </a:r>
            <a:r>
              <a:rPr lang="en-US" sz="2000" dirty="0"/>
              <a:t> ISO </a:t>
            </a:r>
            <a:r>
              <a:rPr lang="en-US" sz="2000" dirty="0" err="1"/>
              <a:t>sınıflamasını</a:t>
            </a:r>
            <a:r>
              <a:rPr lang="en-US" sz="2000" dirty="0"/>
              <a:t> </a:t>
            </a:r>
            <a:r>
              <a:rPr lang="en-US" sz="2000" dirty="0" err="1"/>
              <a:t>takip</a:t>
            </a:r>
            <a:r>
              <a:rPr lang="en-US" sz="2000" dirty="0"/>
              <a:t> </a:t>
            </a:r>
            <a:r>
              <a:rPr lang="en-US" sz="2000" dirty="0" err="1"/>
              <a:t>eder</a:t>
            </a:r>
            <a:endParaRPr lang="en-US" sz="2000" dirty="0"/>
          </a:p>
          <a:p>
            <a:r>
              <a:rPr lang="en-US" sz="2000" dirty="0" err="1"/>
              <a:t>Farklı</a:t>
            </a:r>
            <a:r>
              <a:rPr lang="en-US" sz="2000" dirty="0"/>
              <a:t> </a:t>
            </a:r>
            <a:r>
              <a:rPr lang="en-US" sz="2000" dirty="0" err="1"/>
              <a:t>açılarda</a:t>
            </a:r>
            <a:r>
              <a:rPr lang="en-US" sz="2000" dirty="0"/>
              <a:t> </a:t>
            </a:r>
            <a:r>
              <a:rPr lang="en-US" sz="2000" dirty="0" err="1"/>
              <a:t>farklı</a:t>
            </a:r>
            <a:r>
              <a:rPr lang="en-US" sz="2000" dirty="0"/>
              <a:t> </a:t>
            </a:r>
            <a:r>
              <a:rPr lang="en-US" sz="2000" dirty="0" err="1"/>
              <a:t>tipleri</a:t>
            </a:r>
            <a:r>
              <a:rPr lang="en-US" sz="2000" dirty="0"/>
              <a:t> </a:t>
            </a:r>
            <a:r>
              <a:rPr lang="en-US" sz="2000" dirty="0" err="1"/>
              <a:t>vardır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50" y="2884783"/>
            <a:ext cx="5198020" cy="381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8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764" y="3290483"/>
            <a:ext cx="4156563" cy="2960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165" y="367654"/>
            <a:ext cx="4104162" cy="292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48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GÜTA PERKA KONLAR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Kök</a:t>
            </a:r>
            <a:r>
              <a:rPr lang="en-US" sz="2000" dirty="0"/>
              <a:t> </a:t>
            </a:r>
            <a:r>
              <a:rPr lang="en-US" sz="2000" dirty="0" err="1"/>
              <a:t>kanalını</a:t>
            </a:r>
            <a:r>
              <a:rPr lang="en-US" sz="2000" dirty="0"/>
              <a:t> </a:t>
            </a:r>
            <a:r>
              <a:rPr lang="en-US" sz="2000" dirty="0" err="1"/>
              <a:t>doldurmaya</a:t>
            </a:r>
            <a:r>
              <a:rPr lang="en-US" sz="2000" dirty="0"/>
              <a:t> </a:t>
            </a:r>
            <a:r>
              <a:rPr lang="en-US" sz="2000" dirty="0" err="1"/>
              <a:t>yarayan</a:t>
            </a:r>
            <a:r>
              <a:rPr lang="en-US" sz="2000" dirty="0"/>
              <a:t> </a:t>
            </a:r>
            <a:r>
              <a:rPr lang="en-US" sz="2000" dirty="0" err="1"/>
              <a:t>konlardır</a:t>
            </a:r>
            <a:endParaRPr lang="en-US" sz="2000" dirty="0"/>
          </a:p>
          <a:p>
            <a:r>
              <a:rPr lang="en-US" sz="2000" dirty="0"/>
              <a:t>Standart tip: </a:t>
            </a:r>
            <a:r>
              <a:rPr lang="en-US" sz="2000" dirty="0" err="1"/>
              <a:t>endodontik</a:t>
            </a:r>
            <a:r>
              <a:rPr lang="en-US" sz="2000" dirty="0"/>
              <a:t> </a:t>
            </a:r>
            <a:r>
              <a:rPr lang="en-US" sz="2000" dirty="0" err="1"/>
              <a:t>eğelerle</a:t>
            </a:r>
            <a:r>
              <a:rPr lang="en-US" sz="2000" dirty="0"/>
              <a:t> </a:t>
            </a:r>
            <a:r>
              <a:rPr lang="en-US" sz="2000" dirty="0" err="1"/>
              <a:t>aynı</a:t>
            </a:r>
            <a:r>
              <a:rPr lang="en-US" sz="2000" dirty="0"/>
              <a:t> ISO </a:t>
            </a:r>
            <a:r>
              <a:rPr lang="en-US" sz="2000" dirty="0" err="1"/>
              <a:t>sınıflamasını</a:t>
            </a:r>
            <a:r>
              <a:rPr lang="en-US" sz="2000" dirty="0"/>
              <a:t> </a:t>
            </a:r>
            <a:r>
              <a:rPr lang="en-US" sz="2000" dirty="0" err="1"/>
              <a:t>takip</a:t>
            </a:r>
            <a:r>
              <a:rPr lang="en-US" sz="2000" dirty="0"/>
              <a:t> </a:t>
            </a:r>
            <a:r>
              <a:rPr lang="en-US" sz="2000" dirty="0" err="1"/>
              <a:t>eder</a:t>
            </a:r>
            <a:endParaRPr lang="en-US" sz="2000" dirty="0"/>
          </a:p>
          <a:p>
            <a:r>
              <a:rPr lang="en-US" sz="2000" dirty="0" err="1"/>
              <a:t>Farklı</a:t>
            </a:r>
            <a:r>
              <a:rPr lang="en-US" sz="2000" dirty="0"/>
              <a:t> </a:t>
            </a:r>
            <a:r>
              <a:rPr lang="en-US" sz="2000" dirty="0" err="1"/>
              <a:t>açılarda</a:t>
            </a:r>
            <a:r>
              <a:rPr lang="en-US" sz="2000" dirty="0"/>
              <a:t> </a:t>
            </a:r>
            <a:r>
              <a:rPr lang="en-US" sz="2000" dirty="0" err="1"/>
              <a:t>olan</a:t>
            </a:r>
            <a:r>
              <a:rPr lang="en-US" sz="2000" dirty="0"/>
              <a:t> </a:t>
            </a:r>
            <a:r>
              <a:rPr lang="en-US" sz="2000" dirty="0" err="1"/>
              <a:t>tipleri</a:t>
            </a:r>
            <a:r>
              <a:rPr lang="en-US" sz="2000" dirty="0"/>
              <a:t> </a:t>
            </a:r>
            <a:r>
              <a:rPr lang="en-US" sz="2000" dirty="0" err="1"/>
              <a:t>vardır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1" y="3024721"/>
            <a:ext cx="3437841" cy="343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0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8" y="982052"/>
            <a:ext cx="9012575" cy="528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71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9834</TotalTime>
  <Words>101</Words>
  <Application>Microsoft Macintosh PowerPoint</Application>
  <PresentationFormat>On-screen Show (4:3)</PresentationFormat>
  <Paragraphs>20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Endodontik Tedavide Kullanılan Aletler</vt:lpstr>
      <vt:lpstr>PARMAK SPREADER</vt:lpstr>
      <vt:lpstr>ENDODONTİK PLUGGER</vt:lpstr>
      <vt:lpstr>PAPER POİNT (KAĞIT KON)</vt:lpstr>
      <vt:lpstr>PowerPoint Presentation</vt:lpstr>
      <vt:lpstr>GÜTA PERKA KONLAR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Endodontik Tedavi İlkeleri</dc:title>
  <dc:creator>Funda Yılmaz</dc:creator>
  <cp:lastModifiedBy>1053</cp:lastModifiedBy>
  <cp:revision>45</cp:revision>
  <dcterms:created xsi:type="dcterms:W3CDTF">2016-09-20T10:56:42Z</dcterms:created>
  <dcterms:modified xsi:type="dcterms:W3CDTF">2021-06-06T19:17:35Z</dcterms:modified>
</cp:coreProperties>
</file>