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5"/>
    <p:restoredTop sz="94410"/>
  </p:normalViewPr>
  <p:slideViewPr>
    <p:cSldViewPr snapToGrid="0" snapToObjects="1">
      <p:cViewPr varScale="1">
        <p:scale>
          <a:sx n="77" d="100"/>
          <a:sy n="77" d="100"/>
        </p:scale>
        <p:origin x="2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6D88-031B-D646-A807-88467BED5E7B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77-44BE-404B-ABE3-1008AEAD3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292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6D88-031B-D646-A807-88467BED5E7B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77-44BE-404B-ABE3-1008AEAD3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2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6D88-031B-D646-A807-88467BED5E7B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77-44BE-404B-ABE3-1008AEAD3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70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6D88-031B-D646-A807-88467BED5E7B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77-44BE-404B-ABE3-1008AEAD3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124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6D88-031B-D646-A807-88467BED5E7B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77-44BE-404B-ABE3-1008AEAD3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356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6D88-031B-D646-A807-88467BED5E7B}" type="datetimeFigureOut">
              <a:rPr lang="en-US" smtClean="0"/>
              <a:t>1/16/20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77-44BE-404B-ABE3-1008AEAD3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91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6D88-031B-D646-A807-88467BED5E7B}" type="datetimeFigureOut">
              <a:rPr lang="en-US" smtClean="0"/>
              <a:t>1/16/20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77-44BE-404B-ABE3-1008AEAD3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656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6D88-031B-D646-A807-88467BED5E7B}" type="datetimeFigureOut">
              <a:rPr lang="en-US" smtClean="0"/>
              <a:t>1/16/20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77-44BE-404B-ABE3-1008AEAD3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62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6D88-031B-D646-A807-88467BED5E7B}" type="datetimeFigureOut">
              <a:rPr lang="en-US" smtClean="0"/>
              <a:t>1/16/20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77-44BE-404B-ABE3-1008AEAD3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18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6D88-031B-D646-A807-88467BED5E7B}" type="datetimeFigureOut">
              <a:rPr lang="en-US" smtClean="0"/>
              <a:t>1/16/20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77-44BE-404B-ABE3-1008AEAD3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6D88-031B-D646-A807-88467BED5E7B}" type="datetimeFigureOut">
              <a:rPr lang="en-US" smtClean="0"/>
              <a:t>1/16/20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77-44BE-404B-ABE3-1008AEAD3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42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36D88-031B-D646-A807-88467BED5E7B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FD977-44BE-404B-ABE3-1008AEAD3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26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96290"/>
            <a:ext cx="10515600" cy="4697298"/>
          </a:xfrm>
        </p:spPr>
        <p:txBody>
          <a:bodyPr>
            <a:normAutofit/>
          </a:bodyPr>
          <a:lstStyle/>
          <a:p>
            <a:endParaRPr lang="tr-TR" sz="2400" b="1" dirty="0" smtClean="0">
              <a:solidFill>
                <a:srgbClr val="FF0000"/>
              </a:solidFill>
              <a:latin typeface="Adobe Caslon Pro" charset="0"/>
              <a:ea typeface="Adobe Caslon Pro" charset="0"/>
              <a:cs typeface="Adobe Caslon Pro" charset="0"/>
            </a:endParaRPr>
          </a:p>
          <a:p>
            <a:pPr lvl="2"/>
            <a:r>
              <a:rPr lang="tr-TR" sz="2400" b="1" dirty="0" smtClean="0">
                <a:solidFill>
                  <a:srgbClr val="0070C0"/>
                </a:solidFill>
                <a:latin typeface="Adobe Caslon Pro" charset="0"/>
                <a:ea typeface="Adobe Caslon Pro" charset="0"/>
                <a:cs typeface="Adobe Caslon Pro" charset="0"/>
              </a:rPr>
              <a:t>kronlar-köprüler </a:t>
            </a:r>
          </a:p>
          <a:p>
            <a:pPr lvl="3">
              <a:buFont typeface="Wingdings" charset="2"/>
              <a:buChar char="Ø"/>
            </a:pPr>
            <a:r>
              <a:rPr lang="tr-TR" sz="2200" b="1" dirty="0" smtClean="0">
                <a:latin typeface="Adobe Caslon Pro" charset="0"/>
                <a:ea typeface="Adobe Caslon Pro" charset="0"/>
                <a:cs typeface="Adobe Caslon Pro" charset="0"/>
              </a:rPr>
              <a:t>tamamen plastik esaslı malzemeler (</a:t>
            </a:r>
            <a:r>
              <a:rPr lang="tr-TR" sz="2200" b="1" dirty="0" err="1" smtClean="0">
                <a:latin typeface="Adobe Caslon Pro" charset="0"/>
                <a:ea typeface="Adobe Caslon Pro" charset="0"/>
                <a:cs typeface="Adobe Caslon Pro" charset="0"/>
              </a:rPr>
              <a:t>jaket</a:t>
            </a:r>
            <a:r>
              <a:rPr lang="tr-TR" sz="2200" b="1" dirty="0" smtClean="0">
                <a:latin typeface="Adobe Caslon Pro" charset="0"/>
                <a:ea typeface="Adobe Caslon Pro" charset="0"/>
                <a:cs typeface="Adobe Caslon Pro" charset="0"/>
              </a:rPr>
              <a:t> kronlar)</a:t>
            </a:r>
          </a:p>
          <a:p>
            <a:pPr lvl="3">
              <a:buFont typeface="Wingdings" charset="2"/>
              <a:buChar char="Ø"/>
            </a:pPr>
            <a:r>
              <a:rPr lang="tr-TR" sz="2200" b="1" dirty="0">
                <a:latin typeface="Adobe Caslon Pro" charset="0"/>
                <a:ea typeface="Adobe Caslon Pro" charset="0"/>
                <a:cs typeface="Adobe Caslon Pro" charset="0"/>
              </a:rPr>
              <a:t>t</a:t>
            </a:r>
            <a:r>
              <a:rPr lang="tr-TR" sz="2200" b="1" dirty="0" smtClean="0">
                <a:latin typeface="Adobe Caslon Pro" charset="0"/>
                <a:ea typeface="Adobe Caslon Pro" charset="0"/>
                <a:cs typeface="Adobe Caslon Pro" charset="0"/>
              </a:rPr>
              <a:t>am metal kronlar</a:t>
            </a:r>
          </a:p>
          <a:p>
            <a:pPr lvl="3">
              <a:buFont typeface="Wingdings" charset="2"/>
              <a:buChar char="Ø"/>
            </a:pPr>
            <a:r>
              <a:rPr lang="tr-TR" sz="2200" b="1" dirty="0" err="1">
                <a:latin typeface="Adobe Caslon Pro" charset="0"/>
                <a:ea typeface="Adobe Caslon Pro" charset="0"/>
                <a:cs typeface="Adobe Caslon Pro" charset="0"/>
              </a:rPr>
              <a:t>v</a:t>
            </a:r>
            <a:r>
              <a:rPr lang="tr-TR" sz="2200" b="1" dirty="0" err="1" smtClean="0">
                <a:latin typeface="Adobe Caslon Pro" charset="0"/>
                <a:ea typeface="Adobe Caslon Pro" charset="0"/>
                <a:cs typeface="Adobe Caslon Pro" charset="0"/>
              </a:rPr>
              <a:t>eneer</a:t>
            </a:r>
            <a:r>
              <a:rPr lang="tr-TR" sz="2200" b="1" dirty="0" smtClean="0">
                <a:latin typeface="Adobe Caslon Pro" charset="0"/>
                <a:ea typeface="Adobe Caslon Pro" charset="0"/>
                <a:cs typeface="Adobe Caslon Pro" charset="0"/>
              </a:rPr>
              <a:t> kron-köprü protezleri</a:t>
            </a:r>
          </a:p>
          <a:p>
            <a:pPr lvl="3">
              <a:buFont typeface="Wingdings" charset="2"/>
              <a:buChar char="Ø"/>
            </a:pPr>
            <a:r>
              <a:rPr lang="tr-TR" sz="2200" b="1" dirty="0">
                <a:latin typeface="Adobe Caslon Pro" charset="0"/>
                <a:ea typeface="Adobe Caslon Pro" charset="0"/>
                <a:cs typeface="Adobe Caslon Pro" charset="0"/>
              </a:rPr>
              <a:t>m</a:t>
            </a:r>
            <a:r>
              <a:rPr lang="tr-TR" sz="2200" b="1" dirty="0" smtClean="0">
                <a:latin typeface="Adobe Caslon Pro" charset="0"/>
                <a:ea typeface="Adobe Caslon Pro" charset="0"/>
                <a:cs typeface="Adobe Caslon Pro" charset="0"/>
              </a:rPr>
              <a:t>etal altyapılı kron-köprü protezleri </a:t>
            </a:r>
          </a:p>
          <a:p>
            <a:pPr lvl="3">
              <a:buFont typeface="Wingdings" charset="2"/>
              <a:buChar char="Ø"/>
            </a:pPr>
            <a:r>
              <a:rPr lang="tr-TR" sz="2200" b="1" dirty="0">
                <a:latin typeface="Adobe Caslon Pro" charset="0"/>
                <a:ea typeface="Adobe Caslon Pro" charset="0"/>
                <a:cs typeface="Adobe Caslon Pro" charset="0"/>
              </a:rPr>
              <a:t>t</a:t>
            </a:r>
            <a:r>
              <a:rPr lang="tr-TR" sz="2200" b="1" dirty="0" smtClean="0">
                <a:latin typeface="Adobe Caslon Pro" charset="0"/>
                <a:ea typeface="Adobe Caslon Pro" charset="0"/>
                <a:cs typeface="Adobe Caslon Pro" charset="0"/>
              </a:rPr>
              <a:t>am seramik kron-köprü protezleri</a:t>
            </a:r>
          </a:p>
          <a:p>
            <a:pPr lvl="2"/>
            <a:r>
              <a:rPr lang="tr-TR" sz="2400" b="1" dirty="0" err="1">
                <a:solidFill>
                  <a:srgbClr val="0070C0"/>
                </a:solidFill>
                <a:latin typeface="Adobe Caslon Pro" charset="0"/>
                <a:ea typeface="Adobe Caslon Pro" charset="0"/>
                <a:cs typeface="Adobe Caslon Pro" charset="0"/>
              </a:rPr>
              <a:t>p</a:t>
            </a:r>
            <a:r>
              <a:rPr lang="tr-TR" sz="2400" b="1" dirty="0" err="1" smtClean="0">
                <a:solidFill>
                  <a:srgbClr val="0070C0"/>
                </a:solidFill>
                <a:latin typeface="Adobe Caslon Pro" charset="0"/>
                <a:ea typeface="Adobe Caslon Pro" charset="0"/>
                <a:cs typeface="Adobe Caslon Pro" charset="0"/>
              </a:rPr>
              <a:t>arsiyel</a:t>
            </a:r>
            <a:r>
              <a:rPr lang="tr-TR" sz="2400" b="1" dirty="0" smtClean="0">
                <a:solidFill>
                  <a:srgbClr val="0070C0"/>
                </a:solidFill>
                <a:latin typeface="Adobe Caslon Pro" charset="0"/>
                <a:ea typeface="Adobe Caslon Pro" charset="0"/>
                <a:cs typeface="Adobe Caslon Pro" charset="0"/>
              </a:rPr>
              <a:t> kronlar </a:t>
            </a:r>
          </a:p>
          <a:p>
            <a:pPr lvl="3">
              <a:buFont typeface="Wingdings" charset="2"/>
              <a:buChar char="Ø"/>
            </a:pPr>
            <a:r>
              <a:rPr lang="tr-TR" sz="2200" b="1" dirty="0" err="1">
                <a:latin typeface="Adobe Caslon Pro" charset="0"/>
                <a:ea typeface="Adobe Caslon Pro" charset="0"/>
                <a:cs typeface="Adobe Caslon Pro" charset="0"/>
              </a:rPr>
              <a:t>l</a:t>
            </a:r>
            <a:r>
              <a:rPr lang="tr-TR" sz="2200" b="1" dirty="0" err="1" smtClean="0">
                <a:latin typeface="Adobe Caslon Pro" charset="0"/>
                <a:ea typeface="Adobe Caslon Pro" charset="0"/>
                <a:cs typeface="Adobe Caslon Pro" charset="0"/>
              </a:rPr>
              <a:t>aminate</a:t>
            </a:r>
            <a:r>
              <a:rPr lang="tr-TR" sz="2200" b="1" dirty="0" smtClean="0">
                <a:latin typeface="Adobe Caslon Pro" charset="0"/>
                <a:ea typeface="Adobe Caslon Pro" charset="0"/>
                <a:cs typeface="Adobe Caslon Pro" charset="0"/>
              </a:rPr>
              <a:t> uygulamaları</a:t>
            </a:r>
          </a:p>
          <a:p>
            <a:pPr lvl="2"/>
            <a:r>
              <a:rPr lang="tr-TR" sz="2400" b="1" dirty="0" err="1" smtClean="0">
                <a:solidFill>
                  <a:srgbClr val="0070C0"/>
                </a:solidFill>
                <a:latin typeface="Adobe Caslon Pro" charset="0"/>
                <a:ea typeface="Adobe Caslon Pro" charset="0"/>
                <a:cs typeface="Adobe Caslon Pro" charset="0"/>
              </a:rPr>
              <a:t>inley-onley</a:t>
            </a:r>
            <a:endParaRPr lang="tr-TR" sz="2400" b="1" dirty="0" smtClean="0">
              <a:solidFill>
                <a:srgbClr val="0070C0"/>
              </a:solidFill>
              <a:latin typeface="Adobe Caslon Pro" charset="0"/>
              <a:ea typeface="Adobe Caslon Pro" charset="0"/>
              <a:cs typeface="Adobe Caslon Pro" charset="0"/>
            </a:endParaRPr>
          </a:p>
          <a:p>
            <a:pPr lvl="2"/>
            <a:r>
              <a:rPr lang="tr-TR" sz="2400" b="1" dirty="0">
                <a:solidFill>
                  <a:srgbClr val="0070C0"/>
                </a:solidFill>
                <a:latin typeface="Adobe Caslon Pro" charset="0"/>
                <a:ea typeface="Adobe Caslon Pro" charset="0"/>
                <a:cs typeface="Adobe Caslon Pro" charset="0"/>
              </a:rPr>
              <a:t>p</a:t>
            </a:r>
            <a:r>
              <a:rPr lang="tr-TR" sz="2400" b="1" dirty="0" smtClean="0">
                <a:solidFill>
                  <a:srgbClr val="0070C0"/>
                </a:solidFill>
                <a:latin typeface="Adobe Caslon Pro" charset="0"/>
                <a:ea typeface="Adobe Caslon Pro" charset="0"/>
                <a:cs typeface="Adobe Caslon Pro" charset="0"/>
              </a:rPr>
              <a:t>ost-</a:t>
            </a:r>
            <a:r>
              <a:rPr lang="tr-TR" sz="2400" b="1" dirty="0" err="1" smtClean="0">
                <a:solidFill>
                  <a:srgbClr val="0070C0"/>
                </a:solidFill>
                <a:latin typeface="Adobe Caslon Pro" charset="0"/>
                <a:ea typeface="Adobe Caslon Pro" charset="0"/>
                <a:cs typeface="Adobe Caslon Pro" charset="0"/>
              </a:rPr>
              <a:t>core</a:t>
            </a:r>
            <a:r>
              <a:rPr lang="tr-TR" sz="2400" b="1" dirty="0" smtClean="0">
                <a:solidFill>
                  <a:srgbClr val="0070C0"/>
                </a:solidFill>
                <a:latin typeface="Adobe Caslon Pro" charset="0"/>
                <a:ea typeface="Adobe Caslon Pro" charset="0"/>
                <a:cs typeface="Adobe Caslon Pro" charset="0"/>
              </a:rPr>
              <a:t> </a:t>
            </a:r>
          </a:p>
          <a:p>
            <a:pPr lvl="2"/>
            <a:endParaRPr lang="tr-TR" sz="2400" dirty="0" smtClean="0">
              <a:latin typeface="Adobe Caslon Pro" charset="0"/>
              <a:ea typeface="Adobe Caslon Pro" charset="0"/>
              <a:cs typeface="Adobe Caslon Pro" charset="0"/>
            </a:endParaRPr>
          </a:p>
          <a:p>
            <a:endParaRPr lang="en-US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Adobe Caslon Pro" charset="0"/>
                <a:ea typeface="Adobe Caslon Pro" charset="0"/>
                <a:cs typeface="Adobe Caslon Pro" charset="0"/>
              </a:rPr>
              <a:t>Sabit protezler</a:t>
            </a:r>
            <a:endParaRPr lang="tr-TR" dirty="0">
              <a:latin typeface="Adobe Caslon Pro" charset="0"/>
              <a:ea typeface="Adobe Caslon Pro" charset="0"/>
              <a:cs typeface="Adobe Caslon Pro" charset="0"/>
            </a:endParaRPr>
          </a:p>
        </p:txBody>
      </p:sp>
      <p:pic>
        <p:nvPicPr>
          <p:cNvPr id="5" name="Picture 2" descr="Görsel sonucu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1" t="24314" r="5753" b="13729"/>
          <a:stretch/>
        </p:blipFill>
        <p:spPr bwMode="auto">
          <a:xfrm>
            <a:off x="7519998" y="1496290"/>
            <a:ext cx="3864879" cy="19953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6" name="Picture 4" descr="Görsel sonuc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5041" y="3861067"/>
            <a:ext cx="3434791" cy="23325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14448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31</Words>
  <Application>Microsoft Macintosh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Adobe Caslon Pro</vt:lpstr>
      <vt:lpstr>Calibri</vt:lpstr>
      <vt:lpstr>Calibri Light</vt:lpstr>
      <vt:lpstr>Wingdings</vt:lpstr>
      <vt:lpstr>Arial</vt:lpstr>
      <vt:lpstr>Office Theme</vt:lpstr>
      <vt:lpstr>Sabit protezler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Sabit protezler</dc:title>
  <dc:creator>burcu burcu</dc:creator>
  <cp:lastModifiedBy>burcu burcu</cp:lastModifiedBy>
  <cp:revision>1</cp:revision>
  <dcterms:created xsi:type="dcterms:W3CDTF">2020-01-15T23:28:45Z</dcterms:created>
  <dcterms:modified xsi:type="dcterms:W3CDTF">2020-01-15T23:34:12Z</dcterms:modified>
</cp:coreProperties>
</file>