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76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172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5451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74787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678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2538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1069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934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77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749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366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12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19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799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4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186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7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043880A-BD3C-4B04-8A95-74846AE3DB9D}" type="datetimeFigureOut">
              <a:rPr lang="tr-TR" smtClean="0"/>
              <a:t>10.05.2019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4390362-ACA8-4EFD-A3AB-33CF79E97E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2754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3797" y="1438112"/>
            <a:ext cx="7410203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Yaşlanma, normal ve kaçınılmaz fizyolojik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süreçtir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Organizmanın molekül hücre, doku, organ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sistemler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düzeyinde, zamanın ilerlemesi ile ortaya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çıkan,geriye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dönüşü olmayan, yapısal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fonksiyonel değişikliklerin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tümü olarak tanımlanmakladırYüzyılımızda özellikle gelişmiş toplumlarda en önemli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demografik hareket yaşlı nüfusun toplam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nüfus içerisindeki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oranının giderek artmasıdır. </a:t>
            </a:r>
            <a:endParaRPr 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Bazı sanayileşmiş ülkelerde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değer % 12-18 arasında değişmektedir. 2050'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 yıllarda 65 yaş üstü nüfusun 15-64 yaş nüfusuna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göre gelişmiş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ülkelerde 2 kat ve gelişmekte olan ülkelerde ise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kat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hızlı artacağı ve 2025 yılında dünyadaki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yaşlı insan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sayısının 800 milyonu aşacağı tahmin edilmektedir.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Örneğin 2030 yılında ABD' de toplam nüfusun %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20.0‘ sinin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 olması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beklenmektedir.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13808" y="1068779"/>
            <a:ext cx="51883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YAŞLILIKTA EVDE BAKIM</a:t>
            </a:r>
          </a:p>
        </p:txBody>
      </p:sp>
    </p:spTree>
    <p:extLst>
      <p:ext uri="{BB962C8B-B14F-4D97-AF65-F5344CB8AC3E}">
        <p14:creationId xmlns:p14="http://schemas.microsoft.com/office/powerpoint/2010/main" val="109255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9423" y="629392"/>
            <a:ext cx="7374577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nüfus içerisinde yaşlı oranındaki bu artış;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Başta tanı ve tedavi yöntemleri olmak üzere sağlık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alanındaki çarpıcı ilerlemeler ve hizmetler.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Enfeksiyon ve hastalıklara bağlı ölümlerin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azalması,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Bebek ve anne ölüm hızının düşmesi ve doğuştan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beklenen yaşam süresinin uzaması,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Yeterli beslenme olanaklarının sağlanması,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Eğitim olanakları ve düzeyinin artması.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İnsanların yaşam standartlarının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artması nedeniyledir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1840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8795" y="760021"/>
            <a:ext cx="75052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Yaşlanma süreciyle birlikte ortaya çıkan fizyolojik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anatomik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değişiklikler tüm sistemleri etkiler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olarak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duyusal zayıflıklar, ruhsal sorunlar 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kronik hastalıklar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ortaya çıkar,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fizyolojik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anatomik değişiklikler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eklem romatizması gibi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hastalıkların etkisiyle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güç ve hareketlerde sınırlılıklar yaşanır.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Yaşlılar, stres ve değişen koşullara adaptasyon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bağışıklığın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azalması nedeniyle daha sık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hastalanırlar.Yaşlılıkla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duyular zayıflar ya da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tamamen kaybedilir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zihinsel süreçlerde meydana gelen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değişim nedeniyle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algılama, kavrama ve koordinasyonda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güçlükler ortaya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çıkar. </a:t>
            </a:r>
          </a:p>
        </p:txBody>
      </p:sp>
    </p:spTree>
    <p:extLst>
      <p:ext uri="{BB962C8B-B14F-4D97-AF65-F5344CB8AC3E}">
        <p14:creationId xmlns:p14="http://schemas.microsoft.com/office/powerpoint/2010/main" val="2588047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0052" y="1080656"/>
            <a:ext cx="72439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ve benzeri sağlık sorunları nedeniyle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daha önce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başarıyla yürütülen pek çok işlev yürütülemez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hale gelir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Tüm bu faktörlere bağlı olarak yaşlılar, sağlık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sosyal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ekonomik yönden korunmaya, bakıma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gözetime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fazla gereksinimi olan insanlardır. Nitekim yapılan araştırmalarda 65 yaş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üzerindeki yaşlıların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65.0' inde en az 3 rahatsızlık ve 79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yaşın üzerindekilerin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75.0' inde ise en az 4 hastalığın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birden görüldüğü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belirlenmiştir. Özellikle yaşlılar düşme ve diğer kazalar açısından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topluma kıyasla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kat daha fazla risk altındadırlar.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osteoporoz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osteoartroz gibi kemik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yapısında değişikliklerden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 kırıklara daha yatkındırlar</a:t>
            </a:r>
          </a:p>
        </p:txBody>
      </p:sp>
    </p:spTree>
    <p:extLst>
      <p:ext uri="{BB962C8B-B14F-4D97-AF65-F5344CB8AC3E}">
        <p14:creationId xmlns:p14="http://schemas.microsoft.com/office/powerpoint/2010/main" val="1784166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0027" y="1341912"/>
            <a:ext cx="819397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Evde bakım hizmetleri, hasta ve ailelerinin tıbbi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bireysel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gereksinimlerini günlük olarak karşılamak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için resmi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veya gayri resmi bakım veren kişiler tarafından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verilir. Gayri resmi bakım verenler genellikle aile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üyeleri ya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ödeme yapılmayan diğer yakınlarıdır. Resmi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bakım verenler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ise evde sağlık bakımı ve kişisel bakım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hizmetlerini sunan meslek gruplarından oluşur</a:t>
            </a:r>
          </a:p>
        </p:txBody>
      </p:sp>
    </p:spTree>
    <p:extLst>
      <p:ext uri="{BB962C8B-B14F-4D97-AF65-F5344CB8AC3E}">
        <p14:creationId xmlns:p14="http://schemas.microsoft.com/office/powerpoint/2010/main" val="3221498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667" y="653144"/>
            <a:ext cx="964276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Evde bakım çok geniş bir hizmet olduğundan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farklı alanlarda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bireylerin ihtiyaçlarının k arşı1anmasına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olanak sağlar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Bu hizmetler: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Ev işleri: çamaşır, alışveriş,temizlik gibi işler,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Kişisel bakım: giyinme, banyo ve kişisel hijyene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yardım etme,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Evde öğün hazırlama: Yaşlıların evlerinde sıcak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öğünler sunma. Hafta sonu için dondurulmuş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yiyeceklerle öğün gereksinimlerinin karşılanması,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Kişisel Acil Müdahale: 24 saat acil yardım hizmeti,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Bireylerin tek başına gerçekleştiremeyeceği ağır işler: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pencerelerin temizliği, halıların yıkanması,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buzdolabının temizlenmesi vb. işler.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Arkadaşlık: Haftalık olarak yaşlı ziyareti, ayak işlerini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yapma, yazışma ve onlara arkadaş bulma imkanı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sağlama,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Ulaşım:Sağlık kontrollerine gitmesi için uygun ulaşım</a:t>
            </a:r>
          </a:p>
          <a:p>
            <a:pPr algn="just"/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sürecinin sağlanması</a:t>
            </a:r>
          </a:p>
        </p:txBody>
      </p:sp>
    </p:spTree>
    <p:extLst>
      <p:ext uri="{BB962C8B-B14F-4D97-AF65-F5344CB8AC3E}">
        <p14:creationId xmlns:p14="http://schemas.microsoft.com/office/powerpoint/2010/main" val="3131336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7558" y="926276"/>
            <a:ext cx="70064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Beslenme desteği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Finansal danışmanlık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Eğitim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Ruh sağlığı, ortopedi/ nöroloji, rehabilitasyon,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infüzyon/ onkoloji, kadın-doğum, çocuk, yaşlı,</a:t>
            </a:r>
          </a:p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kardiyopulmoner ve yara bakımı gibi sağlıkla ilgili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uygulamalar.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723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0" y="3105835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2400" dirty="0"/>
              <a:t>Azize KARAHAN</a:t>
            </a:r>
          </a:p>
          <a:p>
            <a:r>
              <a:rPr lang="tr-TR" sz="2400" dirty="0"/>
              <a:t>Seval </a:t>
            </a:r>
            <a:r>
              <a:rPr lang="tr-TR" sz="2400" dirty="0" smtClean="0"/>
              <a:t>GÜVEN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877746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155</TotalTime>
  <Words>583</Words>
  <Application>Microsoft Office PowerPoint</Application>
  <PresentationFormat>Geniş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Century Gothic</vt:lpstr>
      <vt:lpstr>Times New Roman</vt:lpstr>
      <vt:lpstr>Wingdings 3</vt:lpstr>
      <vt:lpstr>Dilim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rg-adguard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Ergun GOKTAS</dc:creator>
  <cp:lastModifiedBy>user5</cp:lastModifiedBy>
  <cp:revision>5</cp:revision>
  <dcterms:created xsi:type="dcterms:W3CDTF">2019-04-21T13:40:51Z</dcterms:created>
  <dcterms:modified xsi:type="dcterms:W3CDTF">2019-05-10T11:23:43Z</dcterms:modified>
</cp:coreProperties>
</file>