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63" r:id="rId4"/>
    <p:sldId id="260" r:id="rId5"/>
    <p:sldId id="261" r:id="rId6"/>
    <p:sldId id="262" r:id="rId7"/>
    <p:sldId id="264" r:id="rId8"/>
    <p:sldId id="270" r:id="rId9"/>
    <p:sldId id="265" r:id="rId10"/>
    <p:sldId id="267" r:id="rId11"/>
    <p:sldId id="2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63"/>
            <p14:sldId id="260"/>
            <p14:sldId id="261"/>
            <p14:sldId id="262"/>
            <p14:sldId id="264"/>
            <p14:sldId id="270"/>
            <p14:sldId id="265"/>
            <p14:sldId id="267"/>
            <p14:sldId id="2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12</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В середине 18 века Д.И. Виноградов смог открыть секрет производства фарфора. Он изобрел свою собственную технику. В 1744 г в Петербурге начал работать императорский фарфоровый завод. Русский фарфор отличается простыми формами и гармоничной росписью.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8822361"/>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3313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fontScale="90000"/>
          </a:bodyPr>
          <a:lstStyle/>
          <a:p>
            <a:r>
              <a:rPr lang="ru-RU" sz="2000" i="1" dirty="0">
                <a:latin typeface="Arial" panose="020B0604020202020204" pitchFamily="34" charset="0"/>
                <a:cs typeface="Arial" panose="020B0604020202020204" pitchFamily="34" charset="0"/>
              </a:rPr>
              <a:t>Список 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 </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750372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18 веке после ослабления влияния церкви на искусство, пробуждается интерес к скульптуре. Эстетические предпочтения нового эталона культуры нашли свое отражение в русском искусстве. Особенное распространение получила декоративная скульптура. Скульптурные украшения Дубровинской церкви – одно из значительных достижений русских декораторов 18 века.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Барельефы летнего дворца в Петербурге также являются великолепными образцами скульптурного искусства этого периода. Иконостас Петропавловского собора представляет собой выдающейся образец деревянной скульптуры. К важным памятникам скульптуры начала 18 века относится и памятник Петру Первому работы скульптора К. Растрелли. Другим выдающимся памятниками скульптурного искусства является портрет Петра Первого, а также портрет Анны Иоанновны с арапчонком, этого же автора.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003314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Портретная живопись 18 века стала значительным явлением в русском искусстве. Крупными портретистами начала 18 века были Иван Никитин и Андрей Матвеев. Оба художника были отправлены на обучение за границу. Никитин – в Италию, Матвеев – в Голландию. В ранних работах Никитина можно увидеть </a:t>
            </a:r>
            <a:r>
              <a:rPr lang="ru-RU" sz="2000" i="1" dirty="0" err="1">
                <a:latin typeface="Arial" panose="020B0604020202020204" pitchFamily="34" charset="0"/>
                <a:cs typeface="Arial" panose="020B0604020202020204" pitchFamily="34" charset="0"/>
              </a:rPr>
              <a:t>парсунные</a:t>
            </a:r>
            <a:r>
              <a:rPr lang="ru-RU" sz="2000" i="1" dirty="0">
                <a:latin typeface="Arial" panose="020B0604020202020204" pitchFamily="34" charset="0"/>
                <a:cs typeface="Arial" panose="020B0604020202020204" pitchFamily="34" charset="0"/>
              </a:rPr>
              <a:t> традиции. Характерной особенностью работ художника является передача света. К лучим работам Никитина относятся «Петр Первый на смертном ложе», «Напольный гетман», «Портрет Головкина». 	Работы представителя голландской школы Матвеева отличались выразительностью и живостью. Среди его лучших работ – «Автопортрет с женой», а также портреты супругов Голицыных.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685129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Особое развитие в начале 18 века получила портретная миниатюра. К лучшим мастерам портретной миниатюры можно отнести А.Г. </a:t>
            </a:r>
            <a:r>
              <a:rPr lang="ru-RU" sz="2000" i="1" dirty="0" err="1">
                <a:latin typeface="Arial" panose="020B0604020202020204" pitchFamily="34" charset="0"/>
                <a:cs typeface="Arial" panose="020B0604020202020204" pitchFamily="34" charset="0"/>
              </a:rPr>
              <a:t>Овсова</a:t>
            </a:r>
            <a:r>
              <a:rPr lang="ru-RU" sz="2000" i="1" dirty="0">
                <a:latin typeface="Arial" panose="020B0604020202020204" pitchFamily="34" charset="0"/>
                <a:cs typeface="Arial" panose="020B0604020202020204" pitchFamily="34" charset="0"/>
              </a:rPr>
              <a:t> и Г.С. </a:t>
            </a:r>
            <a:r>
              <a:rPr lang="ru-RU" sz="2000" i="1" dirty="0" err="1">
                <a:latin typeface="Arial" panose="020B0604020202020204" pitchFamily="34" charset="0"/>
                <a:cs typeface="Arial" panose="020B0604020202020204" pitchFamily="34" charset="0"/>
              </a:rPr>
              <a:t>Мучикийского</a:t>
            </a:r>
            <a:r>
              <a:rPr lang="ru-RU" sz="2000" i="1" dirty="0">
                <a:latin typeface="Arial" panose="020B0604020202020204" pitchFamily="34" charset="0"/>
                <a:cs typeface="Arial" panose="020B0604020202020204" pitchFamily="34" charset="0"/>
              </a:rPr>
              <a:t>. Оба мастера блестяще владели техникой финифтяной портретной миниатюры.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В начале 18 века зародилась традиция русских художественных школ – так называемых архитектурных и живописных команд. Первым руководителем живописной команды был Матвеев, его преемником стал И. Я. Вишняков. Творчество Вишнякова ярко демонстрирует реалистические начала. .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К плеяде мастеров реалистических портретов бесспорно принадлежит А.П. Антропов. Работавший в большей степени над декоративными росписями, Антропов быстро достиг успеха. «Портрет Измайловой» – одна из лучших его работ.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98310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К творчеству Антропова очень близок Иван Петрович Аргунов. Крепостной художник Шереметьевых рано проявил свой талант. Среди его работ – «Портрет Трубецкой», «Портрет Шереметьева», «Портрет Хрипуновой». «Портрет неизвестной крестьянки в русском костюме» – одна из наиболее знаменитых его работ. </a:t>
            </a:r>
            <a:br>
              <a:rPr lang="ru-RU" sz="2000" i="1"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36888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В декорации помещений 18 века почетное место начинают занимать ковры – картины. Главный материал – шерсть и шелк. Первое производство ковров в России датируется 1717 – 1719 гг.                                             .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Говоря о культуре первой половины 18 века, следует отметить развитие художественного стеклодувного производства и смальтовой мозаики. Особенно быстро развиваются и пользуются большой популярностью изделия из хрусталя. К 18 веку изделия из хрусталя стали легче по весу, но сложнее по форме. Формируется отдельная школа огранки хрусталя.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705102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fontScale="90000"/>
          </a:bodyPr>
          <a:lstStyle/>
          <a:p>
            <a:pPr algn="just"/>
            <a:r>
              <a:rPr lang="ru-RU" sz="2000" i="1" dirty="0">
                <a:latin typeface="Arial" panose="020B0604020202020204" pitchFamily="34" charset="0"/>
                <a:cs typeface="Arial" panose="020B0604020202020204" pitchFamily="34" charset="0"/>
              </a:rPr>
              <a:t>	</a:t>
            </a:r>
            <a:r>
              <a:rPr lang="ru-RU" sz="2200" i="1" dirty="0">
                <a:latin typeface="Arial" panose="020B0604020202020204" pitchFamily="34" charset="0"/>
                <a:cs typeface="Arial" panose="020B0604020202020204" pitchFamily="34" charset="0"/>
              </a:rPr>
              <a:t>Отдельно следует отметить вклад Ломоносова в мозаичное искусство. Благодаря опытам, Ломоносов смог получить стекло и мозаичную смальту разных цветов. Возрожденное вновь русское мозаичное искусство отличалось богатейшей палитрой. Из мастерской Ломоносова  вышли знаменитые работы «Апостол Павел» и «Петр Первый».                    .</a:t>
            </a:r>
            <a:br>
              <a:rPr lang="ru-RU" sz="2200" i="1" dirty="0">
                <a:latin typeface="Arial" panose="020B0604020202020204" pitchFamily="34" charset="0"/>
                <a:cs typeface="Arial" panose="020B0604020202020204" pitchFamily="34" charset="0"/>
              </a:rPr>
            </a:br>
            <a:r>
              <a:rPr lang="ru-RU" sz="2200" i="1" dirty="0">
                <a:latin typeface="Arial" panose="020B0604020202020204" pitchFamily="34" charset="0"/>
                <a:cs typeface="Arial" panose="020B0604020202020204" pitchFamily="34" charset="0"/>
              </a:rPr>
              <a:t>	Пожалуй, нет ни одного научного направления, где бы не проявился гений М.В. Ломоносова. Он оставил яркий след в химии, физике, астрономии, геометрии, геологии, многое сделал для металлургии и горного дела, исследовал природу электрического заряда, доказал существование атмосферы на Венере, изучал жидкое , твердое и газообразное состояние, писал стихи, составлял мозаики, многое сделал в области языкознания., и по существу был одним из основателей Московского университета в 1755 г.                               .    </a:t>
            </a:r>
            <a:br>
              <a:rPr lang="ru-RU" sz="2200" i="1" dirty="0">
                <a:latin typeface="Arial" panose="020B0604020202020204" pitchFamily="34" charset="0"/>
                <a:cs typeface="Arial" panose="020B0604020202020204" pitchFamily="34" charset="0"/>
              </a:rPr>
            </a:b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72177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В открытии Московского университета принимал активное участие и И. Шувалов. Представитель древнейшего русского рода служил на благо России. Будучи одним из фаворитов Императрицы Елизаветы, он сделал все для открытия светского института высшего образования. Шувалов всегда поддерживал людей искусства и был одним из меценатов того времени..</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68779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955</Words>
  <Application>Microsoft Office PowerPoint</Application>
  <PresentationFormat>Widescreen</PresentationFormat>
  <Paragraphs>12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Avenir Next LT Pro</vt:lpstr>
      <vt:lpstr>Avenir Next LT Pro Light</vt:lpstr>
      <vt:lpstr>Garamond</vt:lpstr>
      <vt:lpstr>SavonVTI</vt:lpstr>
      <vt:lpstr>История русской культуры</vt:lpstr>
      <vt:lpstr> В 18 веке после ослабления влияния церкви на искусство, пробуждается интерес к скульптуре. Эстетические предпочтения нового эталона культуры нашли свое отражение в русском искусстве. Особенное распространение получила декоративная скульптура. Скульптурные украшения Дубровинской церкви – одно из значительных достижений русских декораторов 18 века. </vt:lpstr>
      <vt:lpstr> Барельефы летнего дворца в Петербурге также являются великолепными образцами скульптурного искусства этого периода. Иконостас Петропавловского собора представляет собой выдающейся образец деревянной скульптуры. К важным памятникам скульптуры начала 18 века относится и памятник Петру Первому работы скульптора К. Растрелли. Другим выдающимся памятниками скульптурного искусства является портрет Петра Первого, а также портрет Анны Иоанновны с арапчонком, этого же автора.    </vt:lpstr>
      <vt:lpstr> Портретная живопись 18 века стала значительным явлением в русском искусстве. Крупными портретистами начала 18 века были Иван Никитин и Андрей Матвеев. Оба художника были отправлены на обучение за границу. Никитин – в Италию, Матвеев – в Голландию. В ранних работах Никитина можно увидеть парсунные традиции. Характерной особенностью работ художника является передача света. К лучим работам Никитина относятся «Петр Первый на смертном ложе», «Напольный гетман», «Портрет Головкина».  Работы представителя голландской школы Матвеева отличались выразительностью и живостью. Среди его лучших работ – «Автопортрет с женой», а также портреты супругов Голицыных.       </vt:lpstr>
      <vt:lpstr> Особое развитие в начале 18 века получила портретная миниатюра. К лучшим мастерам портретной миниатюры можно отнести А.Г. Овсова и Г.С. Мучикийского. Оба мастера блестяще владели техникой финифтяной портретной миниатюры.   В начале 18 века зародилась традиция русских художественных школ – так называемых архитектурных и живописных команд. Первым руководителем живописной команды был Матвеев, его преемником стал И. Я. Вишняков. Творчество Вишнякова ярко демонстрирует реалистические начала. .    К плеяде мастеров реалистических портретов бесспорно принадлежит А.П. Антропов. Работавший в большей степени над декоративными росписями, Антропов быстро достиг успеха. «Портрет Измайловой» – одна из лучших его работ. </vt:lpstr>
      <vt:lpstr>  К творчеству Антропова очень близок Иван Петрович Аргунов. Крепостной художник Шереметьевых рано проявил свой талант. Среди его работ – «Портрет Трубецкой», «Портрет Шереметьева», «Портрет Хрипуновой». «Портрет неизвестной крестьянки в русском костюме» – одна из наиболее знаменитых его работ.   </vt:lpstr>
      <vt:lpstr> В декорации помещений 18 века почетное место начинают занимать ковры – картины. Главный материал – шерсть и шелк. Первое производство ковров в России датируется 1717 – 1719 гг.                                             .   Говоря о культуре первой половины 18 века, следует отметить развитие художественного стеклодувного производства и смальтовой мозаики. Особенно быстро развиваются и пользуются большой популярностью изделия из хрусталя. К 18 веку изделия из хрусталя стали легче по весу, но сложнее по форме. Формируется отдельная школа огранки хрусталя. </vt:lpstr>
      <vt:lpstr> Отдельно следует отметить вклад Ломоносова в мозаичное искусство. Благодаря опытам, Ломоносов смог получить стекло и мозаичную смальту разных цветов. Возрожденное вновь русское мозаичное искусство отличалось богатейшей палитрой. Из мастерской Ломоносова  вышли знаменитые работы «Апостол Павел» и «Петр Первый».                    .  Пожалуй, нет ни одного научного направления, где бы не проявился гений М.В. Ломоносова. Он оставил яркий след в химии, физике, астрономии, геометрии, геологии, многое сделал для металлургии и горного дела, исследовал природу электрического заряда, доказал существование атмосферы на Венере, изучал жидкое , твердое и газообразное состояние, писал стихи, составлял мозаики, многое сделал в области языкознания., и по существу был одним из основателей Московского университета в 1755 г.                               .     </vt:lpstr>
      <vt:lpstr>   В открытии Московского университета принимал активное участие и И. Шувалов. Представитель древнейшего русского рода служил на благо России. Будучи одним из фаворитов Императрицы Елизаветы, он сделал все для открытия светского института высшего образования. Шувалов всегда поддерживал людей искусства и был одним из меценатов того времени..</vt:lpstr>
      <vt:lpstr>   В середине 18 века Д.И. Виноградов смог открыть секрет производства фарфора. Он изобрел свою собственную технику. В 1744 г в Петербурге начал работать императорский фарфоровый завод. Русский фарфор отличается простыми формами и гармоничной росписью.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2020-02-02T17:40:15Z</dcterms:modified>
</cp:coreProperties>
</file>