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52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32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20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936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840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300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43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811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115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373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48E00-A3B3-40A9-8B06-3FEDD8A265BA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1B83-0139-46EA-A4D0-496108699B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996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Halı yenileme işlemi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Halı </a:t>
            </a:r>
            <a:r>
              <a:rPr lang="tr-TR" dirty="0" err="1" smtClean="0"/>
              <a:t>Bazaar</a:t>
            </a:r>
            <a:r>
              <a:rPr lang="tr-TR" dirty="0" smtClean="0"/>
              <a:t>, </a:t>
            </a:r>
            <a:r>
              <a:rPr lang="tr-TR" dirty="0" err="1" smtClean="0"/>
              <a:t>Küçükesat</a:t>
            </a:r>
            <a:r>
              <a:rPr lang="tr-TR" dirty="0" smtClean="0"/>
              <a:t>, Ankara, 2017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2008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7810"/>
            <a:ext cx="5181600" cy="4086967"/>
          </a:xfrm>
          <a:prstGeom prst="rect">
            <a:avLst/>
          </a:prstGeom>
        </p:spPr>
      </p:pic>
      <p:pic>
        <p:nvPicPr>
          <p:cNvPr id="11" name="Resim Yer Tutucusu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6172200" y="1950085"/>
            <a:ext cx="5181600" cy="4102418"/>
          </a:xfrm>
        </p:spPr>
      </p:pic>
    </p:spTree>
    <p:extLst>
      <p:ext uri="{BB962C8B-B14F-4D97-AF65-F5344CB8AC3E}">
        <p14:creationId xmlns:p14="http://schemas.microsoft.com/office/powerpoint/2010/main" val="43694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7810"/>
            <a:ext cx="5181600" cy="4086967"/>
          </a:xfrm>
          <a:prstGeom prst="rect">
            <a:avLst/>
          </a:prstGeo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57810"/>
            <a:ext cx="5181600" cy="40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7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7810"/>
            <a:ext cx="5181600" cy="4086967"/>
          </a:xfrm>
          <a:prstGeom prst="rect">
            <a:avLst/>
          </a:prstGeo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57810"/>
            <a:ext cx="5181600" cy="40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389510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397278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287219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3421552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2127464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</Words>
  <Application>Microsoft Office PowerPoint</Application>
  <PresentationFormat>Geniş ekran</PresentationFormat>
  <Paragraphs>2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Teması</vt:lpstr>
      <vt:lpstr>Halı yenileme işlemi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Halı yenileme işlemi</dc:title>
  <dc:creator>zeynep</dc:creator>
  <cp:lastModifiedBy>XYZ</cp:lastModifiedBy>
  <cp:revision>2</cp:revision>
  <dcterms:created xsi:type="dcterms:W3CDTF">2018-08-17T10:32:12Z</dcterms:created>
  <dcterms:modified xsi:type="dcterms:W3CDTF">2020-05-13T09:12:33Z</dcterms:modified>
</cp:coreProperties>
</file>