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5"/>
  </p:notesMasterIdLst>
  <p:handoutMasterIdLst>
    <p:handoutMasterId r:id="rId6"/>
  </p:handoutMasterIdLst>
  <p:sldIdLst>
    <p:sldId id="459" r:id="rId2"/>
    <p:sldId id="454" r:id="rId3"/>
    <p:sldId id="455" r:id="rId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50" d="100"/>
          <a:sy n="50" d="100"/>
        </p:scale>
        <p:origin x="-1734" y="-12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9DCCD-1E1E-4A4C-AC5E-E784B0EAE9B4}" type="datetimeFigureOut">
              <a:rPr lang="tr-TR" smtClean="0"/>
              <a:t>12.11.2018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67EB2-4396-47D4-81C7-366DBBEE14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60650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53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75D5C-3E22-4BD4-B196-2B5B83232C05}" type="datetimeFigureOut">
              <a:rPr lang="tr-TR" smtClean="0"/>
              <a:t>12.11.2018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442" y="4715270"/>
            <a:ext cx="5438792" cy="446722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53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01BA9A-A2C0-4088-922B-6602FC8500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7052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1BA9A-A2C0-4088-922B-6602FC850014}" type="slidenum">
              <a:rPr lang="tr-TR" smtClean="0">
                <a:solidFill>
                  <a:prstClr val="black"/>
                </a:solidFill>
              </a:rPr>
              <a:pPr/>
              <a:t>1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566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295150-4FD7-4802-B0EB-D52217513A72}" type="datetime1">
              <a:rPr lang="en-US" smtClean="0">
                <a:solidFill>
                  <a:srgbClr val="ECE9C6"/>
                </a:solidFill>
              </a:rPr>
              <a:pPr/>
              <a:t>11/12/2018</a:t>
            </a:fld>
            <a:endParaRPr lang="en-US" dirty="0">
              <a:solidFill>
                <a:srgbClr val="ECE9C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CE9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>
                <a:solidFill>
                  <a:srgbClr val="ECE9C6"/>
                </a:solidFill>
              </a:rPr>
              <a:pPr/>
              <a:t>‹#›</a:t>
            </a:fld>
            <a:endParaRPr lang="en-US" dirty="0">
              <a:solidFill>
                <a:srgbClr val="ECE9C6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rgbClr val="ECE9C6">
                        <a:alpha val="60000"/>
                      </a:srgbClr>
                    </a:solidFill>
                  </a:ln>
                  <a:solidFill>
                    <a:srgbClr val="ECE9C6">
                      <a:lumMod val="90000"/>
                    </a:srgb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rgbClr val="ECE9C6">
                      <a:alpha val="60000"/>
                    </a:srgbClr>
                  </a:solidFill>
                </a:ln>
                <a:solidFill>
                  <a:srgbClr val="ECE9C6">
                    <a:lumMod val="90000"/>
                  </a:srgb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0227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1895A-832A-4167-BE9B-7448CA062309}" type="datetime1">
              <a:rPr lang="en-US" smtClean="0">
                <a:solidFill>
                  <a:srgbClr val="895D1D"/>
                </a:solidFill>
              </a:rPr>
              <a:pPr/>
              <a:t>11/12/2018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34154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571FF-D602-4BB6-9683-7A1E909D4296}" type="datetime1">
              <a:rPr lang="en-US" smtClean="0">
                <a:solidFill>
                  <a:srgbClr val="895D1D"/>
                </a:solidFill>
              </a:rPr>
              <a:pPr/>
              <a:t>11/12/2018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8740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2BEB-5202-498C-89F7-BBD3BEE1B887}" type="datetime1">
              <a:rPr lang="en-US" smtClean="0">
                <a:solidFill>
                  <a:srgbClr val="895D1D"/>
                </a:solidFill>
              </a:rPr>
              <a:pPr/>
              <a:t>11/12/2018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980937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2B6C6-10FF-4510-A888-F0B9C6A788B0}" type="datetime1">
              <a:rPr lang="en-US" smtClean="0">
                <a:solidFill>
                  <a:srgbClr val="895D1D"/>
                </a:solidFill>
              </a:rPr>
              <a:pPr/>
              <a:t>11/12/2018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1420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7B31-A4E1-4FCE-8661-5EC33A675437}" type="datetime1">
              <a:rPr lang="en-US" smtClean="0">
                <a:solidFill>
                  <a:srgbClr val="895D1D"/>
                </a:solidFill>
              </a:rPr>
              <a:pPr/>
              <a:t>11/12/2018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220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832D-B7F8-4A85-B115-3F84BE9AC26D}" type="datetime1">
              <a:rPr lang="en-US" smtClean="0">
                <a:solidFill>
                  <a:srgbClr val="895D1D"/>
                </a:solidFill>
              </a:rPr>
              <a:pPr/>
              <a:t>11/12/2018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35621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34F3-05F7-41C1-B84E-68CE2E00C83C}" type="datetime1">
              <a:rPr lang="en-US" smtClean="0">
                <a:solidFill>
                  <a:srgbClr val="895D1D"/>
                </a:solidFill>
              </a:rPr>
              <a:pPr/>
              <a:t>11/12/2018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4806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47F82-2B2E-4837-B3AB-C94C672FBECB}" type="datetime1">
              <a:rPr lang="en-US" smtClean="0">
                <a:solidFill>
                  <a:srgbClr val="895D1D"/>
                </a:solidFill>
              </a:rPr>
              <a:pPr/>
              <a:t>11/12/2018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519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57738-F4B0-48EA-9B71-E0F723F8BF6C}" type="datetime1">
              <a:rPr lang="en-US" smtClean="0">
                <a:solidFill>
                  <a:srgbClr val="895D1D"/>
                </a:solidFill>
              </a:rPr>
              <a:pPr/>
              <a:t>11/12/2018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720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D5EF-7D26-425F-8C45-B9312ACE18BC}" type="datetime1">
              <a:rPr lang="en-US" smtClean="0">
                <a:solidFill>
                  <a:srgbClr val="895D1D"/>
                </a:solidFill>
              </a:rPr>
              <a:pPr/>
              <a:t>11/12/2018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409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11/12/2018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89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1750" y="247650"/>
            <a:ext cx="9042400" cy="3150475"/>
          </a:xfrm>
        </p:spPr>
        <p:txBody>
          <a:bodyPr anchor="t"/>
          <a:lstStyle/>
          <a:p>
            <a:pPr>
              <a:spcAft>
                <a:spcPts val="1200"/>
              </a:spcAft>
            </a:pPr>
            <a:r>
              <a:rPr lang="tr-TR" sz="3000" b="1" dirty="0" smtClean="0">
                <a:effectLst/>
              </a:rPr>
              <a:t>A.Ü. İlahiyat Fakültesi 1. Sınıf</a:t>
            </a:r>
            <a:r>
              <a:rPr lang="tr-TR" sz="3400" b="1" dirty="0" smtClean="0">
                <a:effectLst/>
              </a:rPr>
              <a:t/>
            </a:r>
            <a:br>
              <a:rPr lang="tr-TR" sz="3400" b="1" dirty="0" smtClean="0">
                <a:effectLst/>
              </a:rPr>
            </a:br>
            <a:r>
              <a:rPr lang="tr-TR" sz="2000" b="1" dirty="0" smtClean="0">
                <a:effectLst/>
              </a:rPr>
              <a:t/>
            </a:r>
            <a:br>
              <a:rPr lang="tr-TR" sz="2000" b="1" dirty="0" smtClean="0">
                <a:effectLst/>
              </a:rPr>
            </a:br>
            <a:r>
              <a:rPr lang="tr-TR" sz="6000" b="1" dirty="0" smtClean="0">
                <a:effectLst/>
              </a:rPr>
              <a:t>Tefsir Tarihi ve Usulü</a:t>
            </a:r>
            <a:r>
              <a:rPr lang="tr-TR" sz="6400" b="1" dirty="0" smtClean="0">
                <a:effectLst/>
              </a:rPr>
              <a:t/>
            </a:r>
            <a:br>
              <a:rPr lang="tr-TR" sz="6400" b="1" dirty="0" smtClean="0">
                <a:effectLst/>
              </a:rPr>
            </a:br>
            <a:r>
              <a:rPr lang="tr-TR" sz="1500" b="1" dirty="0">
                <a:effectLst/>
              </a:rPr>
              <a:t/>
            </a:r>
            <a:br>
              <a:rPr lang="tr-TR" sz="1500" b="1" dirty="0">
                <a:effectLst/>
              </a:rPr>
            </a:br>
            <a:r>
              <a:rPr lang="ar-SA" sz="6000" dirty="0">
                <a:effectLst/>
              </a:rPr>
              <a:t>تاريخ التفسير وأصوله</a:t>
            </a:r>
            <a:endParaRPr lang="en-US" sz="60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67862"/>
            <a:ext cx="8724900" cy="2671038"/>
          </a:xfrm>
        </p:spPr>
        <p:txBody>
          <a:bodyPr>
            <a:normAutofit/>
          </a:bodyPr>
          <a:lstStyle/>
          <a:p>
            <a:endParaRPr lang="tr-TR" sz="4200" dirty="0" smtClean="0">
              <a:effectLst/>
            </a:endParaRPr>
          </a:p>
          <a:p>
            <a:r>
              <a:rPr lang="tr-TR" sz="3000" b="1" dirty="0">
                <a:effectLst/>
              </a:rPr>
              <a:t>Prof. Dr. İSMAİL </a:t>
            </a:r>
            <a:r>
              <a:rPr lang="tr-TR" sz="3000" b="1" dirty="0" smtClean="0">
                <a:effectLst/>
              </a:rPr>
              <a:t>ÇALIŞKAN</a:t>
            </a:r>
          </a:p>
          <a:p>
            <a:endParaRPr lang="tr-TR" sz="1500" b="1" dirty="0" smtClean="0">
              <a:effectLst/>
            </a:endParaRPr>
          </a:p>
          <a:p>
            <a:r>
              <a:rPr lang="tr-TR" b="1" dirty="0" smtClean="0">
                <a:effectLst/>
              </a:rPr>
              <a:t>ANKARA 2018-2019 </a:t>
            </a:r>
            <a:r>
              <a:rPr lang="tr-TR" b="1" dirty="0" err="1" smtClean="0">
                <a:effectLst/>
              </a:rPr>
              <a:t>Öğr</a:t>
            </a:r>
            <a:r>
              <a:rPr lang="tr-TR" b="1" dirty="0" smtClean="0">
                <a:effectLst/>
              </a:rPr>
              <a:t>. Yılı, Güz dönemi</a:t>
            </a:r>
          </a:p>
        </p:txBody>
      </p:sp>
    </p:spTree>
    <p:extLst>
      <p:ext uri="{BB962C8B-B14F-4D97-AF65-F5344CB8AC3E}">
        <p14:creationId xmlns:p14="http://schemas.microsoft.com/office/powerpoint/2010/main" val="321090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48700" cy="2076450"/>
          </a:xfrm>
        </p:spPr>
        <p:txBody>
          <a:bodyPr/>
          <a:lstStyle/>
          <a:p>
            <a:r>
              <a:rPr lang="tr-TR" sz="4600" b="1" dirty="0" smtClean="0"/>
              <a:t>7. </a:t>
            </a:r>
            <a:r>
              <a:rPr lang="tr-TR" sz="4600" b="1" dirty="0" smtClean="0"/>
              <a:t>Hafta</a:t>
            </a:r>
            <a:br>
              <a:rPr lang="tr-TR" sz="4600" b="1" dirty="0" smtClean="0"/>
            </a:br>
            <a:r>
              <a:rPr lang="tr-TR" sz="4800" dirty="0" smtClean="0"/>
              <a:t>36/</a:t>
            </a:r>
            <a:r>
              <a:rPr lang="tr-TR" sz="4800" dirty="0" err="1" smtClean="0"/>
              <a:t>Yā-Sīn</a:t>
            </a:r>
            <a:r>
              <a:rPr lang="tr-TR" sz="4800" dirty="0" smtClean="0"/>
              <a:t> </a:t>
            </a:r>
            <a:r>
              <a:rPr lang="tr-TR" sz="4800" dirty="0" err="1"/>
              <a:t>Sûresi</a:t>
            </a:r>
            <a:r>
              <a:rPr lang="tr-TR" sz="4800" dirty="0"/>
              <a:t> [Metin Okumalı: </a:t>
            </a:r>
            <a:r>
              <a:rPr lang="tr-TR" sz="4800" i="1" dirty="0" err="1"/>
              <a:t>Tefsīru’l-Celāleyn</a:t>
            </a:r>
            <a:r>
              <a:rPr lang="tr-TR" sz="4800" dirty="0"/>
              <a:t>]</a:t>
            </a:r>
            <a:endParaRPr lang="tr-TR" sz="4600" b="1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61098" y="3695700"/>
            <a:ext cx="8616202" cy="3333750"/>
          </a:xfrm>
        </p:spPr>
        <p:txBody>
          <a:bodyPr>
            <a:normAutofit/>
          </a:bodyPr>
          <a:lstStyle/>
          <a:p>
            <a:pPr algn="l"/>
            <a:r>
              <a:rPr lang="tr-TR" sz="5500" dirty="0" smtClean="0"/>
              <a:t>-</a:t>
            </a:r>
            <a:endParaRPr lang="tr-TR" sz="5400" dirty="0" smtClean="0"/>
          </a:p>
        </p:txBody>
      </p:sp>
    </p:spTree>
    <p:extLst>
      <p:ext uri="{BB962C8B-B14F-4D97-AF65-F5344CB8AC3E}">
        <p14:creationId xmlns:p14="http://schemas.microsoft.com/office/powerpoint/2010/main" val="281124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850" y="2419350"/>
            <a:ext cx="8477250" cy="431252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4800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37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9998</TotalTime>
  <Words>26</Words>
  <Application>Microsoft Office PowerPoint</Application>
  <PresentationFormat>Ekran Gösterisi (4:3)</PresentationFormat>
  <Paragraphs>8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2_Hardcover</vt:lpstr>
      <vt:lpstr>A.Ü. İlahiyat Fakültesi 1. Sınıf  Tefsir Tarihi ve Usulü  تاريخ التفسير وأصوله</vt:lpstr>
      <vt:lpstr>7. Hafta 36/Yā-Sīn Sûresi [Metin Okumalı: Tefsīru’l-Celāleyn]</vt:lpstr>
      <vt:lpstr>PowerPoint Sunusu</vt:lpstr>
    </vt:vector>
  </TitlesOfParts>
  <Company>istanbul ünivesitesi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TC. Diyanet İşleri Başkanlığı</dc:title>
  <dc:creator>Necmettin gökkır</dc:creator>
  <cp:lastModifiedBy>editor 1</cp:lastModifiedBy>
  <cp:revision>484</cp:revision>
  <cp:lastPrinted>2016-03-08T11:30:58Z</cp:lastPrinted>
  <dcterms:created xsi:type="dcterms:W3CDTF">2014-10-29T07:48:48Z</dcterms:created>
  <dcterms:modified xsi:type="dcterms:W3CDTF">2018-11-12T08:54:27Z</dcterms:modified>
</cp:coreProperties>
</file>