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handoutMasterIdLst>
    <p:handoutMasterId r:id="rId6"/>
  </p:handoutMasterIdLst>
  <p:sldIdLst>
    <p:sldId id="459" r:id="rId2"/>
    <p:sldId id="454" r:id="rId3"/>
    <p:sldId id="45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12.11.2018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12.11.2018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11/12/2018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11/12/2018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b="1" dirty="0" smtClean="0">
                <a:effectLst/>
              </a:rPr>
              <a:t>ANKARA 2018-2019 </a:t>
            </a:r>
            <a:r>
              <a:rPr lang="tr-TR" b="1" dirty="0" err="1" smtClean="0">
                <a:effectLst/>
              </a:rPr>
              <a:t>Öğr</a:t>
            </a:r>
            <a:r>
              <a:rPr lang="tr-TR" b="1" dirty="0" smtClean="0">
                <a:effectLst/>
              </a:rPr>
              <a:t>. Yılı, Güz dönemi</a:t>
            </a: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2076450"/>
          </a:xfrm>
        </p:spPr>
        <p:txBody>
          <a:bodyPr/>
          <a:lstStyle/>
          <a:p>
            <a:r>
              <a:rPr lang="tr-TR" sz="4600" b="1" dirty="0" smtClean="0"/>
              <a:t>7. </a:t>
            </a:r>
            <a:r>
              <a:rPr lang="tr-TR" sz="4600" b="1" dirty="0" smtClean="0"/>
              <a:t>Hafta</a:t>
            </a:r>
            <a:br>
              <a:rPr lang="tr-TR" sz="4600" b="1" dirty="0" smtClean="0"/>
            </a:br>
            <a:r>
              <a:rPr lang="tr-TR" sz="4800" dirty="0" smtClean="0"/>
              <a:t>36/</a:t>
            </a:r>
            <a:r>
              <a:rPr lang="tr-TR" sz="4800" dirty="0" err="1" smtClean="0"/>
              <a:t>Yā-Sīn</a:t>
            </a:r>
            <a:r>
              <a:rPr lang="tr-TR" sz="4800" dirty="0" smtClean="0"/>
              <a:t> </a:t>
            </a:r>
            <a:r>
              <a:rPr lang="tr-TR" sz="4800" dirty="0" err="1"/>
              <a:t>Sûresi</a:t>
            </a:r>
            <a:r>
              <a:rPr lang="tr-TR" sz="4800" dirty="0"/>
              <a:t> [Metin Okumalı: </a:t>
            </a:r>
            <a:r>
              <a:rPr lang="tr-TR" sz="4800" i="1" dirty="0" err="1"/>
              <a:t>Tefsīru’l-Celāleyn</a:t>
            </a:r>
            <a:r>
              <a:rPr lang="tr-TR" sz="4800" dirty="0"/>
              <a:t>]</a:t>
            </a:r>
            <a:endParaRPr lang="tr-TR" sz="4600" b="1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r>
              <a:rPr lang="tr-TR" sz="5500" dirty="0" smtClean="0"/>
              <a:t>-</a:t>
            </a:r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2419350"/>
            <a:ext cx="8477250" cy="43125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3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9998</TotalTime>
  <Words>26</Words>
  <Application>Microsoft Office PowerPoint</Application>
  <PresentationFormat>Ekran Gösterisi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2_Hardcover</vt:lpstr>
      <vt:lpstr>A.Ü. İlahiyat Fakültesi 1. Sınıf  Tefsir Tarihi ve Usulü  تاريخ التفسير وأصوله</vt:lpstr>
      <vt:lpstr>7. Hafta 36/Yā-Sīn Sûresi [Metin Okumalı: Tefsīru’l-Celāleyn]</vt:lpstr>
      <vt:lpstr>PowerPoint Sunusu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484</cp:revision>
  <cp:lastPrinted>2016-03-08T11:30:58Z</cp:lastPrinted>
  <dcterms:created xsi:type="dcterms:W3CDTF">2014-10-29T07:48:48Z</dcterms:created>
  <dcterms:modified xsi:type="dcterms:W3CDTF">2018-11-12T08:54:27Z</dcterms:modified>
</cp:coreProperties>
</file>