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8" r:id="rId3"/>
    <p:sldId id="269" r:id="rId4"/>
    <p:sldId id="270" r:id="rId5"/>
    <p:sldId id="271" r:id="rId6"/>
    <p:sldId id="272" r:id="rId7"/>
    <p:sldId id="264" r:id="rId8"/>
    <p:sldId id="27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D5C36-7085-467C-A1D9-1F982A7439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klİnİK</a:t>
            </a:r>
            <a:r>
              <a:rPr lang="en-US" dirty="0"/>
              <a:t> </a:t>
            </a:r>
            <a:r>
              <a:rPr lang="en-US" dirty="0" err="1"/>
              <a:t>muayene</a:t>
            </a:r>
            <a:r>
              <a:rPr lang="en-US" dirty="0"/>
              <a:t> </a:t>
            </a:r>
            <a:r>
              <a:rPr lang="en-US" dirty="0" err="1"/>
              <a:t>yÖntemlerİ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F577AA-5287-427D-AD94-95EBDE78B2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Nevra Keskin</a:t>
            </a:r>
          </a:p>
        </p:txBody>
      </p:sp>
    </p:spTree>
    <p:extLst>
      <p:ext uri="{BB962C8B-B14F-4D97-AF65-F5344CB8AC3E}">
        <p14:creationId xmlns:p14="http://schemas.microsoft.com/office/powerpoint/2010/main" val="1553888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B7224-08B0-49D9-B9A8-8340B32A4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Sinir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Muayenesi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49577-2106-4AD0-B75A-F6605B65D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err="1"/>
              <a:t>Merkezi</a:t>
            </a:r>
            <a:r>
              <a:rPr lang="en-US" dirty="0"/>
              <a:t> </a:t>
            </a:r>
            <a:r>
              <a:rPr lang="en-US" dirty="0" err="1"/>
              <a:t>sinir</a:t>
            </a:r>
            <a:r>
              <a:rPr lang="en-US" dirty="0"/>
              <a:t> </a:t>
            </a:r>
            <a:r>
              <a:rPr lang="en-US" dirty="0" err="1"/>
              <a:t>sistemi</a:t>
            </a:r>
            <a:endParaRPr lang="en-US" dirty="0"/>
          </a:p>
          <a:p>
            <a:pPr lvl="1"/>
            <a:r>
              <a:rPr lang="en-US" dirty="0" err="1"/>
              <a:t>Periferal</a:t>
            </a:r>
            <a:r>
              <a:rPr lang="en-US" dirty="0"/>
              <a:t> </a:t>
            </a:r>
            <a:r>
              <a:rPr lang="en-US" dirty="0" err="1"/>
              <a:t>sinir</a:t>
            </a:r>
            <a:r>
              <a:rPr lang="en-US" dirty="0"/>
              <a:t> </a:t>
            </a:r>
            <a:r>
              <a:rPr lang="en-US" dirty="0" err="1"/>
              <a:t>sistemi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584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0A39C-AE1C-4AA0-969D-2A83A0ACB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61842-8B8E-4272-BB01-6FBD5EA6B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A. </a:t>
            </a:r>
            <a:r>
              <a:rPr lang="en-US" dirty="0" err="1"/>
              <a:t>Otonomik</a:t>
            </a:r>
            <a:r>
              <a:rPr lang="en-US" dirty="0"/>
              <a:t> </a:t>
            </a:r>
            <a:r>
              <a:rPr lang="en-US" dirty="0" err="1"/>
              <a:t>sinir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: </a:t>
            </a:r>
            <a:r>
              <a:rPr lang="en-US" dirty="0" err="1"/>
              <a:t>Canlının</a:t>
            </a:r>
            <a:r>
              <a:rPr lang="en-US" dirty="0"/>
              <a:t> </a:t>
            </a:r>
            <a:r>
              <a:rPr lang="en-US" dirty="0" err="1"/>
              <a:t>iradesine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fonksiyonların</a:t>
            </a:r>
            <a:r>
              <a:rPr lang="en-US" dirty="0"/>
              <a:t> (</a:t>
            </a:r>
            <a:r>
              <a:rPr lang="en-US" dirty="0" err="1"/>
              <a:t>solunum</a:t>
            </a:r>
            <a:r>
              <a:rPr lang="en-US" dirty="0"/>
              <a:t>, </a:t>
            </a:r>
            <a:r>
              <a:rPr lang="en-US" dirty="0" err="1"/>
              <a:t>sindirim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dolaşım</a:t>
            </a:r>
            <a:r>
              <a:rPr lang="en-US" dirty="0"/>
              <a:t> </a:t>
            </a:r>
            <a:r>
              <a:rPr lang="en-US" dirty="0" err="1"/>
              <a:t>organlarının</a:t>
            </a:r>
            <a:r>
              <a:rPr lang="en-US" dirty="0"/>
              <a:t> </a:t>
            </a:r>
            <a:r>
              <a:rPr lang="en-US" dirty="0" err="1"/>
              <a:t>hareketleri</a:t>
            </a:r>
            <a:r>
              <a:rPr lang="en-US" dirty="0"/>
              <a:t>)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sekretorik</a:t>
            </a:r>
            <a:r>
              <a:rPr lang="en-US" dirty="0"/>
              <a:t> </a:t>
            </a:r>
            <a:r>
              <a:rPr lang="en-US" dirty="0" err="1"/>
              <a:t>fonksiyonların</a:t>
            </a:r>
            <a:r>
              <a:rPr lang="en-US" dirty="0"/>
              <a:t> </a:t>
            </a:r>
            <a:r>
              <a:rPr lang="en-US" dirty="0" err="1"/>
              <a:t>idaresinde</a:t>
            </a:r>
            <a:r>
              <a:rPr lang="en-US" dirty="0"/>
              <a:t> </a:t>
            </a:r>
            <a:r>
              <a:rPr lang="en-US" dirty="0" err="1"/>
              <a:t>görevlidir</a:t>
            </a:r>
            <a:r>
              <a:rPr lang="en-US" dirty="0"/>
              <a:t>. </a:t>
            </a:r>
            <a:r>
              <a:rPr lang="en-US" dirty="0" err="1"/>
              <a:t>Otonomik</a:t>
            </a:r>
            <a:r>
              <a:rPr lang="en-US" dirty="0"/>
              <a:t> </a:t>
            </a:r>
            <a:r>
              <a:rPr lang="en-US" dirty="0" err="1"/>
              <a:t>sinir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sempatik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parasempatik</a:t>
            </a:r>
            <a:r>
              <a:rPr lang="en-US" dirty="0"/>
              <a:t> </a:t>
            </a:r>
            <a:r>
              <a:rPr lang="en-US" dirty="0" err="1"/>
              <a:t>sinirlerden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 </a:t>
            </a:r>
          </a:p>
          <a:p>
            <a:r>
              <a:rPr lang="en-US" dirty="0"/>
              <a:t>B. </a:t>
            </a:r>
            <a:r>
              <a:rPr lang="en-US" dirty="0" err="1"/>
              <a:t>Somatik</a:t>
            </a:r>
            <a:r>
              <a:rPr lang="en-US" dirty="0"/>
              <a:t> </a:t>
            </a:r>
            <a:r>
              <a:rPr lang="en-US" dirty="0" err="1"/>
              <a:t>sinir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: </a:t>
            </a:r>
            <a:r>
              <a:rPr lang="en-US" dirty="0" err="1"/>
              <a:t>İradeyle</a:t>
            </a:r>
            <a:r>
              <a:rPr lang="en-US" dirty="0"/>
              <a:t> </a:t>
            </a:r>
            <a:r>
              <a:rPr lang="en-US" dirty="0" err="1"/>
              <a:t>yapılabilen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fonksiyonlar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sistemle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0862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3A1F1-7582-4174-9093-55D669A1C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5FEB4-8E80-4BDE-913A-E6CEEBD70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LcPeriod"/>
            </a:pPr>
            <a:r>
              <a:rPr lang="en-US" dirty="0"/>
              <a:t>1.Yüksek </a:t>
            </a:r>
            <a:r>
              <a:rPr lang="en-US" dirty="0" err="1"/>
              <a:t>merkezler</a:t>
            </a:r>
            <a:endParaRPr lang="en-US" dirty="0"/>
          </a:p>
          <a:p>
            <a:pPr marL="514350" indent="-514350">
              <a:buFont typeface="+mj-lt"/>
              <a:buAutoNum type="romanLcPeriod"/>
            </a:pPr>
            <a:r>
              <a:rPr lang="en-US" dirty="0"/>
              <a:t>2. </a:t>
            </a:r>
            <a:r>
              <a:rPr lang="en-US" dirty="0" err="1"/>
              <a:t>Koordinatör</a:t>
            </a:r>
            <a:r>
              <a:rPr lang="en-US" dirty="0"/>
              <a:t> </a:t>
            </a:r>
            <a:r>
              <a:rPr lang="en-US" dirty="0" err="1"/>
              <a:t>merkezler</a:t>
            </a:r>
            <a:endParaRPr lang="en-US" dirty="0"/>
          </a:p>
          <a:p>
            <a:pPr marL="514350" indent="-514350">
              <a:buFont typeface="+mj-lt"/>
              <a:buAutoNum type="romanLcPeriod"/>
            </a:pPr>
            <a:r>
              <a:rPr lang="en-US" dirty="0"/>
              <a:t>3. </a:t>
            </a:r>
            <a:r>
              <a:rPr lang="en-US" dirty="0" err="1"/>
              <a:t>Duyu</a:t>
            </a:r>
            <a:r>
              <a:rPr lang="en-US" dirty="0"/>
              <a:t> </a:t>
            </a:r>
            <a:r>
              <a:rPr lang="en-US" dirty="0" err="1"/>
              <a:t>sinirleri</a:t>
            </a:r>
            <a:endParaRPr lang="en-US" dirty="0"/>
          </a:p>
          <a:p>
            <a:pPr marL="514350" indent="-514350">
              <a:buFont typeface="+mj-lt"/>
              <a:buAutoNum type="romanLcPeriod"/>
            </a:pPr>
            <a:r>
              <a:rPr lang="en-US" dirty="0"/>
              <a:t>4. </a:t>
            </a:r>
            <a:r>
              <a:rPr lang="en-US" dirty="0" err="1"/>
              <a:t>Motorik</a:t>
            </a:r>
            <a:r>
              <a:rPr lang="en-US" dirty="0"/>
              <a:t> </a:t>
            </a:r>
            <a:r>
              <a:rPr lang="en-US" dirty="0" err="1"/>
              <a:t>ganglionlar</a:t>
            </a:r>
            <a:endParaRPr lang="en-US" dirty="0"/>
          </a:p>
          <a:p>
            <a:pPr marL="514350" indent="-514350">
              <a:buFont typeface="+mj-lt"/>
              <a:buAutoNum type="romanLcPeriod"/>
            </a:pPr>
            <a:r>
              <a:rPr lang="en-US" dirty="0"/>
              <a:t>5. </a:t>
            </a:r>
            <a:r>
              <a:rPr lang="en-US" dirty="0" err="1"/>
              <a:t>Perifer</a:t>
            </a:r>
            <a:r>
              <a:rPr lang="en-US" dirty="0"/>
              <a:t> </a:t>
            </a:r>
            <a:r>
              <a:rPr lang="en-US" dirty="0" err="1"/>
              <a:t>sinirler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219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BA87E-4D5C-4F54-A286-2F1D13D2B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CFA44-B3D7-4ABD-BCA4-3F4DC501C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İnspeksiyon</a:t>
            </a:r>
            <a:r>
              <a:rPr lang="en-US" dirty="0"/>
              <a:t> </a:t>
            </a:r>
          </a:p>
          <a:p>
            <a:r>
              <a:rPr lang="en-US" dirty="0"/>
              <a:t>2. </a:t>
            </a:r>
            <a:r>
              <a:rPr lang="en-US" dirty="0" err="1"/>
              <a:t>Palpasyon</a:t>
            </a:r>
            <a:endParaRPr lang="en-US" dirty="0"/>
          </a:p>
          <a:p>
            <a:r>
              <a:rPr lang="en-US" dirty="0"/>
              <a:t>3. </a:t>
            </a:r>
            <a:r>
              <a:rPr lang="en-US" dirty="0" err="1"/>
              <a:t>Röntgen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MR </a:t>
            </a:r>
            <a:r>
              <a:rPr lang="en-US" dirty="0" err="1"/>
              <a:t>görüntüleme</a:t>
            </a:r>
            <a:r>
              <a:rPr lang="en-US" dirty="0"/>
              <a:t> </a:t>
            </a:r>
          </a:p>
          <a:p>
            <a:r>
              <a:rPr lang="en-US" dirty="0"/>
              <a:t>4. </a:t>
            </a:r>
            <a:r>
              <a:rPr lang="en-US" dirty="0" err="1"/>
              <a:t>Serebrospinal</a:t>
            </a:r>
            <a:r>
              <a:rPr lang="en-US" dirty="0"/>
              <a:t> </a:t>
            </a:r>
            <a:r>
              <a:rPr lang="en-US" dirty="0" err="1"/>
              <a:t>sıvı</a:t>
            </a:r>
            <a:r>
              <a:rPr lang="en-US" dirty="0"/>
              <a:t> </a:t>
            </a:r>
            <a:r>
              <a:rPr lang="en-US" dirty="0" err="1"/>
              <a:t>muayenesi</a:t>
            </a:r>
            <a:r>
              <a:rPr lang="en-US" dirty="0"/>
              <a:t> (BOS </a:t>
            </a:r>
            <a:r>
              <a:rPr lang="en-US" dirty="0" err="1"/>
              <a:t>muayenesi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895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B9028-CB0D-4C5B-A22D-C7EFB56C5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Refleksler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370C4-EA59-4A35-AAE3-2C6BEADB2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Korneal</a:t>
            </a:r>
            <a:r>
              <a:rPr lang="en-US" dirty="0"/>
              <a:t> </a:t>
            </a:r>
            <a:r>
              <a:rPr lang="en-US" dirty="0" err="1"/>
              <a:t>refleks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Pupillar</a:t>
            </a:r>
            <a:r>
              <a:rPr lang="en-US" dirty="0"/>
              <a:t> </a:t>
            </a:r>
            <a:r>
              <a:rPr lang="en-US" dirty="0" err="1"/>
              <a:t>refleks</a:t>
            </a:r>
            <a:r>
              <a:rPr lang="en-US" dirty="0"/>
              <a:t> </a:t>
            </a:r>
          </a:p>
          <a:p>
            <a:r>
              <a:rPr lang="en-US" dirty="0"/>
              <a:t>Deri </a:t>
            </a:r>
            <a:r>
              <a:rPr lang="en-US" dirty="0" err="1"/>
              <a:t>refleksi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618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2636D-E6E1-4C97-96A6-16D91AFE9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Kas-</a:t>
            </a:r>
            <a:r>
              <a:rPr lang="en-US" dirty="0" err="1"/>
              <a:t>İskelet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Muayenesi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69B75-9441-4E70-897E-2A81D89B7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i="0" dirty="0" err="1"/>
              <a:t>Postür</a:t>
            </a:r>
            <a:endParaRPr lang="en-US" i="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i="0" dirty="0" err="1"/>
              <a:t>Yürüyüş</a:t>
            </a:r>
            <a:endParaRPr lang="en-US" i="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i="0" dirty="0" err="1"/>
              <a:t>Duyarlılık</a:t>
            </a:r>
            <a:endParaRPr lang="en-US" i="0" dirty="0"/>
          </a:p>
          <a:p>
            <a:pPr marL="530352" lvl="1" indent="0">
              <a:buNone/>
            </a:pPr>
            <a:endParaRPr lang="en-US" dirty="0"/>
          </a:p>
          <a:p>
            <a:pPr marL="987552" lvl="2" indent="0">
              <a:buNone/>
            </a:pPr>
            <a:r>
              <a:rPr lang="en-US" dirty="0"/>
              <a:t>-</a:t>
            </a:r>
            <a:r>
              <a:rPr lang="en-US" dirty="0" err="1"/>
              <a:t>Omurga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eklem</a:t>
            </a:r>
            <a:r>
              <a:rPr lang="en-US" dirty="0"/>
              <a:t> </a:t>
            </a:r>
            <a:r>
              <a:rPr lang="en-US" dirty="0" err="1"/>
              <a:t>muayeneleri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270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1E417-93B5-41A5-BEC6-4935D557E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Tendon reflex </a:t>
            </a:r>
            <a:r>
              <a:rPr lang="en-US" dirty="0" err="1"/>
              <a:t>muayenesi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5A6B8-BED4-4582-B304-85ACE48BD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Patellar </a:t>
            </a:r>
            <a:r>
              <a:rPr lang="en-US" dirty="0" err="1"/>
              <a:t>refleks</a:t>
            </a:r>
            <a:r>
              <a:rPr lang="en-US" dirty="0"/>
              <a:t>: </a:t>
            </a:r>
          </a:p>
          <a:p>
            <a:r>
              <a:rPr lang="en-US"/>
              <a:t>2</a:t>
            </a:r>
            <a:r>
              <a:rPr lang="en-US" dirty="0"/>
              <a:t>. </a:t>
            </a:r>
            <a:r>
              <a:rPr lang="en-US" dirty="0" err="1"/>
              <a:t>Gastrokinemus</a:t>
            </a:r>
            <a:r>
              <a:rPr lang="en-US" dirty="0"/>
              <a:t> </a:t>
            </a:r>
            <a:r>
              <a:rPr lang="en-US" dirty="0" err="1"/>
              <a:t>refleksi</a:t>
            </a:r>
            <a:endParaRPr lang="en-US" dirty="0"/>
          </a:p>
          <a:p>
            <a:r>
              <a:rPr lang="en-US" dirty="0"/>
              <a:t>3. </a:t>
            </a:r>
            <a:r>
              <a:rPr lang="en-US" dirty="0" err="1"/>
              <a:t>Triseps</a:t>
            </a:r>
            <a:r>
              <a:rPr lang="en-US" dirty="0"/>
              <a:t> kas </a:t>
            </a:r>
            <a:r>
              <a:rPr lang="en-US" dirty="0" err="1"/>
              <a:t>refleksi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26378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16</TotalTime>
  <Words>142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Franklin Gothic Book</vt:lpstr>
      <vt:lpstr>Wingdings</vt:lpstr>
      <vt:lpstr>Crop</vt:lpstr>
      <vt:lpstr>klİnİK muayene yÖntemlerİ</vt:lpstr>
      <vt:lpstr>Sinir Sistemi Muayenesi </vt:lpstr>
      <vt:lpstr>PowerPoint Presentation</vt:lpstr>
      <vt:lpstr>PowerPoint Presentation</vt:lpstr>
      <vt:lpstr>PowerPoint Presentation</vt:lpstr>
      <vt:lpstr>Refleksler</vt:lpstr>
      <vt:lpstr>Kas-İskelet Sistemi Muayenesi </vt:lpstr>
      <vt:lpstr>Tendon reflex muayenesi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klİnİK muayene yÖntemlerİ</dc:title>
  <dc:creator>Nevra Keskin</dc:creator>
  <cp:lastModifiedBy>Nevra Keskin</cp:lastModifiedBy>
  <cp:revision>4</cp:revision>
  <dcterms:created xsi:type="dcterms:W3CDTF">2019-05-03T15:18:06Z</dcterms:created>
  <dcterms:modified xsi:type="dcterms:W3CDTF">2019-05-06T10:53:03Z</dcterms:modified>
</cp:coreProperties>
</file>