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sldIdLst>
    <p:sldId id="256" r:id="rId2"/>
    <p:sldId id="267" r:id="rId3"/>
    <p:sldId id="268" r:id="rId4"/>
    <p:sldId id="287" r:id="rId5"/>
    <p:sldId id="269" r:id="rId6"/>
    <p:sldId id="288" r:id="rId7"/>
    <p:sldId id="270" r:id="rId8"/>
    <p:sldId id="289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90" r:id="rId19"/>
    <p:sldId id="281" r:id="rId20"/>
    <p:sldId id="282" r:id="rId21"/>
    <p:sldId id="283" r:id="rId22"/>
    <p:sldId id="284" r:id="rId23"/>
    <p:sldId id="285" r:id="rId24"/>
    <p:sldId id="286" r:id="rId25"/>
    <p:sldId id="291" r:id="rId26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600"/>
  </p:normalViewPr>
  <p:slideViewPr>
    <p:cSldViewPr>
      <p:cViewPr varScale="1">
        <p:scale>
          <a:sx n="109" d="100"/>
          <a:sy n="109" d="100"/>
        </p:scale>
        <p:origin x="163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96"/>
          <p:cNvGrpSpPr>
            <a:grpSpLocks/>
          </p:cNvGrpSpPr>
          <p:nvPr/>
        </p:nvGrpSpPr>
        <p:grpSpPr bwMode="auto">
          <a:xfrm>
            <a:off x="-119063" y="-104775"/>
            <a:ext cx="9394826" cy="7042150"/>
            <a:chOff x="-75" y="-66"/>
            <a:chExt cx="5918" cy="4436"/>
          </a:xfrm>
        </p:grpSpPr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-75" y="-66"/>
              <a:ext cx="5918" cy="4436"/>
              <a:chOff x="-78" y="-70"/>
              <a:chExt cx="5918" cy="4436"/>
            </a:xfrm>
          </p:grpSpPr>
          <p:grpSp>
            <p:nvGrpSpPr>
              <p:cNvPr id="30" name="Group 3"/>
              <p:cNvGrpSpPr>
                <a:grpSpLocks/>
              </p:cNvGrpSpPr>
              <p:nvPr/>
            </p:nvGrpSpPr>
            <p:grpSpPr bwMode="auto">
              <a:xfrm>
                <a:off x="1373" y="2671"/>
                <a:ext cx="910" cy="818"/>
                <a:chOff x="1373" y="2671"/>
                <a:chExt cx="910" cy="818"/>
              </a:xfrm>
            </p:grpSpPr>
            <p:sp>
              <p:nvSpPr>
                <p:cNvPr id="190" name="Freeform 4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1" name="Freeform 5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2" name="Freeform 6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93" name="Freeform 7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31" name="Group 8"/>
              <p:cNvGrpSpPr>
                <a:grpSpLocks/>
              </p:cNvGrpSpPr>
              <p:nvPr/>
            </p:nvGrpSpPr>
            <p:grpSpPr bwMode="auto">
              <a:xfrm>
                <a:off x="2100" y="2253"/>
                <a:ext cx="910" cy="818"/>
                <a:chOff x="1373" y="2671"/>
                <a:chExt cx="910" cy="818"/>
              </a:xfrm>
            </p:grpSpPr>
            <p:sp>
              <p:nvSpPr>
                <p:cNvPr id="186" name="Freeform 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7" name="Freeform 1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8" name="Freeform 1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9" name="Freeform 1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32" name="Freeform 13"/>
              <p:cNvSpPr>
                <a:spLocks/>
              </p:cNvSpPr>
              <p:nvPr/>
            </p:nvSpPr>
            <p:spPr bwMode="hidden">
              <a:xfrm>
                <a:off x="672" y="312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3" name="Freeform 14"/>
              <p:cNvSpPr>
                <a:spLocks/>
              </p:cNvSpPr>
              <p:nvPr/>
            </p:nvSpPr>
            <p:spPr bwMode="hidden">
              <a:xfrm rot="17783459">
                <a:off x="1204" y="340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4" name="Freeform 15"/>
              <p:cNvSpPr>
                <a:spLocks/>
              </p:cNvSpPr>
              <p:nvPr/>
            </p:nvSpPr>
            <p:spPr bwMode="hidden">
              <a:xfrm>
                <a:off x="771" y="351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hidden">
              <a:xfrm>
                <a:off x="1060" y="305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36" name="Group 17"/>
              <p:cNvGrpSpPr>
                <a:grpSpLocks/>
              </p:cNvGrpSpPr>
              <p:nvPr/>
            </p:nvGrpSpPr>
            <p:grpSpPr bwMode="auto">
              <a:xfrm>
                <a:off x="-29" y="3464"/>
                <a:ext cx="910" cy="818"/>
                <a:chOff x="1373" y="2671"/>
                <a:chExt cx="910" cy="818"/>
              </a:xfrm>
            </p:grpSpPr>
            <p:sp>
              <p:nvSpPr>
                <p:cNvPr id="182" name="Freeform 1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3" name="Freeform 1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4" name="Freeform 2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5" name="Freeform 2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37" name="Group 22"/>
              <p:cNvGrpSpPr>
                <a:grpSpLocks/>
              </p:cNvGrpSpPr>
              <p:nvPr/>
            </p:nvGrpSpPr>
            <p:grpSpPr bwMode="auto">
              <a:xfrm>
                <a:off x="2784" y="1836"/>
                <a:ext cx="910" cy="818"/>
                <a:chOff x="1373" y="2671"/>
                <a:chExt cx="910" cy="818"/>
              </a:xfrm>
            </p:grpSpPr>
            <p:sp>
              <p:nvSpPr>
                <p:cNvPr id="178" name="Freeform 23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9" name="Freeform 24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0" name="Freeform 25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81" name="Freeform 26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38" name="Freeform 27"/>
              <p:cNvSpPr>
                <a:spLocks/>
              </p:cNvSpPr>
              <p:nvPr/>
            </p:nvSpPr>
            <p:spPr bwMode="hidden">
              <a:xfrm>
                <a:off x="931" y="204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9" name="Freeform 28"/>
              <p:cNvSpPr>
                <a:spLocks/>
              </p:cNvSpPr>
              <p:nvPr/>
            </p:nvSpPr>
            <p:spPr bwMode="hidden">
              <a:xfrm rot="17783459">
                <a:off x="1430" y="229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0" name="Freeform 29"/>
              <p:cNvSpPr>
                <a:spLocks/>
              </p:cNvSpPr>
              <p:nvPr/>
            </p:nvSpPr>
            <p:spPr bwMode="hidden">
              <a:xfrm>
                <a:off x="1030" y="243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1" name="Freeform 30"/>
              <p:cNvSpPr>
                <a:spLocks/>
              </p:cNvSpPr>
              <p:nvPr/>
            </p:nvSpPr>
            <p:spPr bwMode="hidden">
              <a:xfrm>
                <a:off x="1302" y="191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42" name="Group 31"/>
              <p:cNvGrpSpPr>
                <a:grpSpLocks/>
              </p:cNvGrpSpPr>
              <p:nvPr/>
            </p:nvGrpSpPr>
            <p:grpSpPr bwMode="auto">
              <a:xfrm>
                <a:off x="1658" y="1560"/>
                <a:ext cx="910" cy="818"/>
                <a:chOff x="1373" y="2671"/>
                <a:chExt cx="910" cy="818"/>
              </a:xfrm>
            </p:grpSpPr>
            <p:sp>
              <p:nvSpPr>
                <p:cNvPr id="174" name="Freeform 3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5" name="Freeform 3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6" name="Freeform 3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7" name="Freeform 3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43" name="Freeform 36"/>
              <p:cNvSpPr>
                <a:spLocks/>
              </p:cNvSpPr>
              <p:nvPr/>
            </p:nvSpPr>
            <p:spPr bwMode="hidden">
              <a:xfrm>
                <a:off x="230" y="2433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4" name="Freeform 37"/>
              <p:cNvSpPr>
                <a:spLocks/>
              </p:cNvSpPr>
              <p:nvPr/>
            </p:nvSpPr>
            <p:spPr bwMode="hidden">
              <a:xfrm rot="17783459">
                <a:off x="729" y="2677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5" name="Freeform 38"/>
              <p:cNvSpPr>
                <a:spLocks/>
              </p:cNvSpPr>
              <p:nvPr/>
            </p:nvSpPr>
            <p:spPr bwMode="hidden">
              <a:xfrm>
                <a:off x="354" y="28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6" name="Freeform 39"/>
              <p:cNvSpPr>
                <a:spLocks/>
              </p:cNvSpPr>
              <p:nvPr/>
            </p:nvSpPr>
            <p:spPr bwMode="hidden">
              <a:xfrm>
                <a:off x="618" y="2362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7" name="Freeform 40"/>
              <p:cNvSpPr>
                <a:spLocks/>
              </p:cNvSpPr>
              <p:nvPr/>
            </p:nvSpPr>
            <p:spPr bwMode="hidden">
              <a:xfrm>
                <a:off x="1257" y="383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8" name="Freeform 41"/>
              <p:cNvSpPr>
                <a:spLocks/>
              </p:cNvSpPr>
              <p:nvPr/>
            </p:nvSpPr>
            <p:spPr bwMode="hidden">
              <a:xfrm rot="17783459">
                <a:off x="28" y="308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49" name="Freeform 42"/>
              <p:cNvSpPr>
                <a:spLocks/>
              </p:cNvSpPr>
              <p:nvPr/>
            </p:nvSpPr>
            <p:spPr bwMode="hidden">
              <a:xfrm>
                <a:off x="4129" y="22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0" name="Freeform 43"/>
              <p:cNvSpPr>
                <a:spLocks/>
              </p:cNvSpPr>
              <p:nvPr/>
            </p:nvSpPr>
            <p:spPr bwMode="hidden">
              <a:xfrm rot="18416349">
                <a:off x="2" y="272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51" name="Group 44"/>
              <p:cNvGrpSpPr>
                <a:grpSpLocks/>
              </p:cNvGrpSpPr>
              <p:nvPr/>
            </p:nvGrpSpPr>
            <p:grpSpPr bwMode="auto">
              <a:xfrm>
                <a:off x="2342" y="1143"/>
                <a:ext cx="910" cy="818"/>
                <a:chOff x="1373" y="2671"/>
                <a:chExt cx="910" cy="818"/>
              </a:xfrm>
            </p:grpSpPr>
            <p:sp>
              <p:nvSpPr>
                <p:cNvPr id="170" name="Freeform 4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1" name="Freeform 4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2" name="Freeform 4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73" name="Freeform 4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52" name="Group 49"/>
              <p:cNvGrpSpPr>
                <a:grpSpLocks/>
              </p:cNvGrpSpPr>
              <p:nvPr/>
            </p:nvGrpSpPr>
            <p:grpSpPr bwMode="auto">
              <a:xfrm>
                <a:off x="481" y="1235"/>
                <a:ext cx="910" cy="818"/>
                <a:chOff x="1373" y="2671"/>
                <a:chExt cx="910" cy="818"/>
              </a:xfrm>
            </p:grpSpPr>
            <p:sp>
              <p:nvSpPr>
                <p:cNvPr id="166" name="Freeform 50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7" name="Freeform 51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8" name="Freeform 52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9" name="Freeform 53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53" name="Group 54"/>
              <p:cNvGrpSpPr>
                <a:grpSpLocks/>
              </p:cNvGrpSpPr>
              <p:nvPr/>
            </p:nvGrpSpPr>
            <p:grpSpPr bwMode="auto">
              <a:xfrm>
                <a:off x="1208" y="817"/>
                <a:ext cx="910" cy="818"/>
                <a:chOff x="1373" y="2671"/>
                <a:chExt cx="910" cy="818"/>
              </a:xfrm>
            </p:grpSpPr>
            <p:sp>
              <p:nvSpPr>
                <p:cNvPr id="162" name="Freeform 5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3" name="Freeform 5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4" name="Freeform 5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5" name="Freeform 5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54" name="Freeform 59"/>
              <p:cNvSpPr>
                <a:spLocks/>
              </p:cNvSpPr>
              <p:nvPr/>
            </p:nvSpPr>
            <p:spPr bwMode="hidden">
              <a:xfrm>
                <a:off x="5014" y="165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5" name="Freeform 60"/>
              <p:cNvSpPr>
                <a:spLocks/>
              </p:cNvSpPr>
              <p:nvPr/>
            </p:nvSpPr>
            <p:spPr bwMode="hidden">
              <a:xfrm rot="17783459">
                <a:off x="362" y="197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6" name="Freeform 61"/>
              <p:cNvSpPr>
                <a:spLocks/>
              </p:cNvSpPr>
              <p:nvPr/>
            </p:nvSpPr>
            <p:spPr bwMode="hidden">
              <a:xfrm>
                <a:off x="4" y="2158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7" name="Freeform 62"/>
              <p:cNvSpPr>
                <a:spLocks/>
              </p:cNvSpPr>
              <p:nvPr/>
            </p:nvSpPr>
            <p:spPr bwMode="hidden">
              <a:xfrm>
                <a:off x="68" y="172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8" name="Freeform 63"/>
              <p:cNvSpPr>
                <a:spLocks/>
              </p:cNvSpPr>
              <p:nvPr/>
            </p:nvSpPr>
            <p:spPr bwMode="hidden">
              <a:xfrm>
                <a:off x="4297" y="191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59" name="Freeform 64"/>
              <p:cNvSpPr>
                <a:spLocks/>
              </p:cNvSpPr>
              <p:nvPr/>
            </p:nvSpPr>
            <p:spPr bwMode="hidden">
              <a:xfrm rot="17783459">
                <a:off x="855" y="392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0" name="Freeform 65"/>
              <p:cNvSpPr>
                <a:spLocks/>
              </p:cNvSpPr>
              <p:nvPr/>
            </p:nvSpPr>
            <p:spPr bwMode="hidden">
              <a:xfrm>
                <a:off x="3695" y="2217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1" name="Freeform 66"/>
              <p:cNvSpPr>
                <a:spLocks/>
              </p:cNvSpPr>
              <p:nvPr/>
            </p:nvSpPr>
            <p:spPr bwMode="hidden">
              <a:xfrm>
                <a:off x="4659" y="171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62" name="Group 67"/>
              <p:cNvGrpSpPr>
                <a:grpSpLocks/>
              </p:cNvGrpSpPr>
              <p:nvPr/>
            </p:nvGrpSpPr>
            <p:grpSpPr bwMode="auto">
              <a:xfrm>
                <a:off x="1892" y="400"/>
                <a:ext cx="910" cy="818"/>
                <a:chOff x="1373" y="2671"/>
                <a:chExt cx="910" cy="818"/>
              </a:xfrm>
            </p:grpSpPr>
            <p:sp>
              <p:nvSpPr>
                <p:cNvPr id="158" name="Freeform 6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9" name="Freeform 6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0" name="Freeform 7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61" name="Freeform 7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63" name="Freeform 72"/>
              <p:cNvSpPr>
                <a:spLocks/>
              </p:cNvSpPr>
              <p:nvPr/>
            </p:nvSpPr>
            <p:spPr bwMode="hidden">
              <a:xfrm>
                <a:off x="5431" y="149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4" name="Freeform 73"/>
              <p:cNvSpPr>
                <a:spLocks/>
              </p:cNvSpPr>
              <p:nvPr/>
            </p:nvSpPr>
            <p:spPr bwMode="hidden">
              <a:xfrm rot="17783459">
                <a:off x="254" y="97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5" name="Freeform 74"/>
              <p:cNvSpPr>
                <a:spLocks/>
              </p:cNvSpPr>
              <p:nvPr/>
            </p:nvSpPr>
            <p:spPr bwMode="hidden">
              <a:xfrm>
                <a:off x="-4" y="128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6" name="Freeform 75"/>
              <p:cNvSpPr>
                <a:spLocks/>
              </p:cNvSpPr>
              <p:nvPr/>
            </p:nvSpPr>
            <p:spPr bwMode="hidden">
              <a:xfrm>
                <a:off x="60" y="70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7" name="Freeform 76"/>
              <p:cNvSpPr>
                <a:spLocks/>
              </p:cNvSpPr>
              <p:nvPr/>
            </p:nvSpPr>
            <p:spPr bwMode="hidden">
              <a:xfrm>
                <a:off x="407" y="34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8" name="Freeform 77"/>
              <p:cNvSpPr>
                <a:spLocks/>
              </p:cNvSpPr>
              <p:nvPr/>
            </p:nvSpPr>
            <p:spPr bwMode="hidden">
              <a:xfrm rot="17783459">
                <a:off x="956" y="5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69" name="Freeform 78"/>
              <p:cNvSpPr>
                <a:spLocks/>
              </p:cNvSpPr>
              <p:nvPr/>
            </p:nvSpPr>
            <p:spPr bwMode="hidden">
              <a:xfrm>
                <a:off x="572" y="73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0" name="Freeform 79"/>
              <p:cNvSpPr>
                <a:spLocks/>
              </p:cNvSpPr>
              <p:nvPr/>
            </p:nvSpPr>
            <p:spPr bwMode="hidden">
              <a:xfrm>
                <a:off x="895" y="25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1" name="Freeform 80"/>
              <p:cNvSpPr>
                <a:spLocks/>
              </p:cNvSpPr>
              <p:nvPr/>
            </p:nvSpPr>
            <p:spPr bwMode="hidden">
              <a:xfrm>
                <a:off x="1182" y="-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2" name="Freeform 81"/>
              <p:cNvSpPr>
                <a:spLocks/>
              </p:cNvSpPr>
              <p:nvPr/>
            </p:nvSpPr>
            <p:spPr bwMode="hidden">
              <a:xfrm rot="17783459">
                <a:off x="1606" y="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3" name="Freeform 82"/>
              <p:cNvSpPr>
                <a:spLocks/>
              </p:cNvSpPr>
              <p:nvPr/>
            </p:nvSpPr>
            <p:spPr bwMode="hidden">
              <a:xfrm>
                <a:off x="1381" y="45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4" name="Freeform 83"/>
              <p:cNvSpPr>
                <a:spLocks/>
              </p:cNvSpPr>
              <p:nvPr/>
            </p:nvSpPr>
            <p:spPr bwMode="hidden">
              <a:xfrm>
                <a:off x="1987" y="-1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5" name="Freeform 84"/>
              <p:cNvSpPr>
                <a:spLocks/>
              </p:cNvSpPr>
              <p:nvPr/>
            </p:nvSpPr>
            <p:spPr bwMode="hidden">
              <a:xfrm>
                <a:off x="585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6" name="Freeform 85"/>
              <p:cNvSpPr>
                <a:spLocks/>
              </p:cNvSpPr>
              <p:nvPr/>
            </p:nvSpPr>
            <p:spPr bwMode="hidden">
              <a:xfrm>
                <a:off x="2372" y="398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7" name="Freeform 86"/>
              <p:cNvSpPr>
                <a:spLocks/>
              </p:cNvSpPr>
              <p:nvPr/>
            </p:nvSpPr>
            <p:spPr bwMode="hidden">
              <a:xfrm rot="17783459">
                <a:off x="-21" y="240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8" name="Freeform 87"/>
              <p:cNvSpPr>
                <a:spLocks/>
              </p:cNvSpPr>
              <p:nvPr/>
            </p:nvSpPr>
            <p:spPr bwMode="hidden">
              <a:xfrm>
                <a:off x="181" y="-38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79" name="Freeform 88"/>
              <p:cNvSpPr>
                <a:spLocks/>
              </p:cNvSpPr>
              <p:nvPr/>
            </p:nvSpPr>
            <p:spPr bwMode="hidden">
              <a:xfrm>
                <a:off x="2750" y="38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0" name="Freeform 89"/>
              <p:cNvSpPr>
                <a:spLocks/>
              </p:cNvSpPr>
              <p:nvPr/>
            </p:nvSpPr>
            <p:spPr bwMode="hidden">
              <a:xfrm rot="17783459">
                <a:off x="4210" y="33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1" name="Freeform 90"/>
              <p:cNvSpPr>
                <a:spLocks/>
              </p:cNvSpPr>
              <p:nvPr/>
            </p:nvSpPr>
            <p:spPr bwMode="hidden">
              <a:xfrm>
                <a:off x="4528" y="3653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2" name="Freeform 91"/>
              <p:cNvSpPr>
                <a:spLocks/>
              </p:cNvSpPr>
              <p:nvPr/>
            </p:nvSpPr>
            <p:spPr bwMode="hidden">
              <a:xfrm>
                <a:off x="3163" y="366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3" name="Freeform 92"/>
              <p:cNvSpPr>
                <a:spLocks/>
              </p:cNvSpPr>
              <p:nvPr/>
            </p:nvSpPr>
            <p:spPr bwMode="hidden">
              <a:xfrm>
                <a:off x="3502" y="34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4" name="Freeform 93"/>
              <p:cNvSpPr>
                <a:spLocks/>
              </p:cNvSpPr>
              <p:nvPr/>
            </p:nvSpPr>
            <p:spPr bwMode="hidden">
              <a:xfrm rot="17783459">
                <a:off x="3967" y="36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5" name="Freeform 94"/>
              <p:cNvSpPr>
                <a:spLocks/>
              </p:cNvSpPr>
              <p:nvPr/>
            </p:nvSpPr>
            <p:spPr bwMode="hidden">
              <a:xfrm>
                <a:off x="3617" y="392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6" name="Freeform 95"/>
              <p:cNvSpPr>
                <a:spLocks/>
              </p:cNvSpPr>
              <p:nvPr/>
            </p:nvSpPr>
            <p:spPr bwMode="hidden">
              <a:xfrm>
                <a:off x="3840" y="328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7" name="Freeform 96"/>
              <p:cNvSpPr>
                <a:spLocks/>
              </p:cNvSpPr>
              <p:nvPr/>
            </p:nvSpPr>
            <p:spPr bwMode="hidden">
              <a:xfrm>
                <a:off x="2325" y="3101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8" name="Freeform 97"/>
              <p:cNvSpPr>
                <a:spLocks/>
              </p:cNvSpPr>
              <p:nvPr/>
            </p:nvSpPr>
            <p:spPr bwMode="hidden">
              <a:xfrm rot="17783459">
                <a:off x="2858" y="335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89" name="Freeform 98"/>
              <p:cNvSpPr>
                <a:spLocks/>
              </p:cNvSpPr>
              <p:nvPr/>
            </p:nvSpPr>
            <p:spPr bwMode="hidden">
              <a:xfrm>
                <a:off x="2458" y="356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0" name="Freeform 99"/>
              <p:cNvSpPr>
                <a:spLocks/>
              </p:cNvSpPr>
              <p:nvPr/>
            </p:nvSpPr>
            <p:spPr bwMode="hidden">
              <a:xfrm>
                <a:off x="2713" y="30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91" name="Group 100"/>
              <p:cNvGrpSpPr>
                <a:grpSpLocks/>
              </p:cNvGrpSpPr>
              <p:nvPr/>
            </p:nvGrpSpPr>
            <p:grpSpPr bwMode="auto">
              <a:xfrm>
                <a:off x="3026" y="2638"/>
                <a:ext cx="910" cy="818"/>
                <a:chOff x="1373" y="2671"/>
                <a:chExt cx="910" cy="818"/>
              </a:xfrm>
            </p:grpSpPr>
            <p:sp>
              <p:nvSpPr>
                <p:cNvPr id="154" name="Freeform 101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5" name="Freeform 102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6" name="Freeform 103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7" name="Freeform 104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92" name="Freeform 105"/>
              <p:cNvSpPr>
                <a:spLocks/>
              </p:cNvSpPr>
              <p:nvPr/>
            </p:nvSpPr>
            <p:spPr bwMode="hidden">
              <a:xfrm>
                <a:off x="1624" y="346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3" name="Freeform 106"/>
              <p:cNvSpPr>
                <a:spLocks/>
              </p:cNvSpPr>
              <p:nvPr/>
            </p:nvSpPr>
            <p:spPr bwMode="hidden">
              <a:xfrm rot="17783459">
                <a:off x="2039" y="373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4" name="Freeform 107"/>
              <p:cNvSpPr>
                <a:spLocks/>
              </p:cNvSpPr>
              <p:nvPr/>
            </p:nvSpPr>
            <p:spPr bwMode="hidden">
              <a:xfrm>
                <a:off x="1698" y="3936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5" name="Freeform 108"/>
              <p:cNvSpPr>
                <a:spLocks/>
              </p:cNvSpPr>
              <p:nvPr/>
            </p:nvSpPr>
            <p:spPr bwMode="hidden">
              <a:xfrm>
                <a:off x="2037" y="34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6" name="Freeform 109"/>
              <p:cNvSpPr>
                <a:spLocks/>
              </p:cNvSpPr>
              <p:nvPr/>
            </p:nvSpPr>
            <p:spPr bwMode="hidden">
              <a:xfrm rot="17783459">
                <a:off x="4261" y="39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97" name="Freeform 110"/>
              <p:cNvSpPr>
                <a:spLocks/>
              </p:cNvSpPr>
              <p:nvPr/>
            </p:nvSpPr>
            <p:spPr bwMode="hidden">
              <a:xfrm>
                <a:off x="3191" y="400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98" name="Group 111"/>
              <p:cNvGrpSpPr>
                <a:grpSpLocks/>
              </p:cNvGrpSpPr>
              <p:nvPr/>
            </p:nvGrpSpPr>
            <p:grpSpPr bwMode="auto">
              <a:xfrm>
                <a:off x="2576" y="-9"/>
                <a:ext cx="910" cy="818"/>
                <a:chOff x="1373" y="2671"/>
                <a:chExt cx="910" cy="818"/>
              </a:xfrm>
            </p:grpSpPr>
            <p:sp>
              <p:nvSpPr>
                <p:cNvPr id="150" name="Freeform 11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1" name="Freeform 11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2" name="Freeform 11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53" name="Freeform 11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99" name="Group 116"/>
              <p:cNvGrpSpPr>
                <a:grpSpLocks/>
              </p:cNvGrpSpPr>
              <p:nvPr/>
            </p:nvGrpSpPr>
            <p:grpSpPr bwMode="auto">
              <a:xfrm>
                <a:off x="3010" y="684"/>
                <a:ext cx="910" cy="818"/>
                <a:chOff x="1373" y="2671"/>
                <a:chExt cx="910" cy="818"/>
              </a:xfrm>
            </p:grpSpPr>
            <p:sp>
              <p:nvSpPr>
                <p:cNvPr id="146" name="Freeform 11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7" name="Freeform 11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8" name="Freeform 11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9" name="Freeform 12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0" name="Group 121"/>
              <p:cNvGrpSpPr>
                <a:grpSpLocks/>
              </p:cNvGrpSpPr>
              <p:nvPr/>
            </p:nvGrpSpPr>
            <p:grpSpPr bwMode="auto">
              <a:xfrm>
                <a:off x="3477" y="1377"/>
                <a:ext cx="910" cy="818"/>
                <a:chOff x="1373" y="2671"/>
                <a:chExt cx="910" cy="818"/>
              </a:xfrm>
            </p:grpSpPr>
            <p:sp>
              <p:nvSpPr>
                <p:cNvPr id="142" name="Freeform 12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3" name="Freeform 12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4" name="Freeform 12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5" name="Freeform 12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1" name="Group 126"/>
              <p:cNvGrpSpPr>
                <a:grpSpLocks/>
              </p:cNvGrpSpPr>
              <p:nvPr/>
            </p:nvGrpSpPr>
            <p:grpSpPr bwMode="auto">
              <a:xfrm>
                <a:off x="4178" y="943"/>
                <a:ext cx="910" cy="818"/>
                <a:chOff x="1373" y="2671"/>
                <a:chExt cx="910" cy="818"/>
              </a:xfrm>
            </p:grpSpPr>
            <p:sp>
              <p:nvSpPr>
                <p:cNvPr id="138" name="Freeform 12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9" name="Freeform 12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0" name="Freeform 12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41" name="Freeform 13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02" name="Freeform 131"/>
              <p:cNvSpPr>
                <a:spLocks/>
              </p:cNvSpPr>
              <p:nvPr/>
            </p:nvSpPr>
            <p:spPr bwMode="hidden">
              <a:xfrm>
                <a:off x="4954" y="84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3" name="Freeform 132"/>
              <p:cNvSpPr>
                <a:spLocks/>
              </p:cNvSpPr>
              <p:nvPr/>
            </p:nvSpPr>
            <p:spPr bwMode="hidden">
              <a:xfrm rot="17783459">
                <a:off x="5404" y="92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4" name="Freeform 133"/>
              <p:cNvSpPr>
                <a:spLocks/>
              </p:cNvSpPr>
              <p:nvPr/>
            </p:nvSpPr>
            <p:spPr bwMode="hidden">
              <a:xfrm>
                <a:off x="5129" y="129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5" name="Freeform 134"/>
              <p:cNvSpPr>
                <a:spLocks/>
              </p:cNvSpPr>
              <p:nvPr/>
            </p:nvSpPr>
            <p:spPr bwMode="hidden">
              <a:xfrm>
                <a:off x="5301" y="56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6" name="Freeform 135"/>
              <p:cNvSpPr>
                <a:spLocks/>
              </p:cNvSpPr>
              <p:nvPr/>
            </p:nvSpPr>
            <p:spPr bwMode="hidden">
              <a:xfrm>
                <a:off x="3678" y="38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7" name="Freeform 136"/>
              <p:cNvSpPr>
                <a:spLocks/>
              </p:cNvSpPr>
              <p:nvPr/>
            </p:nvSpPr>
            <p:spPr bwMode="hidden">
              <a:xfrm rot="17783459">
                <a:off x="4193" y="54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8" name="Freeform 137"/>
              <p:cNvSpPr>
                <a:spLocks/>
              </p:cNvSpPr>
              <p:nvPr/>
            </p:nvSpPr>
            <p:spPr bwMode="hidden">
              <a:xfrm>
                <a:off x="3852" y="81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9" name="Freeform 138"/>
              <p:cNvSpPr>
                <a:spLocks/>
              </p:cNvSpPr>
              <p:nvPr/>
            </p:nvSpPr>
            <p:spPr bwMode="hidden">
              <a:xfrm>
                <a:off x="4024" y="234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0" name="Freeform 139"/>
              <p:cNvSpPr>
                <a:spLocks/>
              </p:cNvSpPr>
              <p:nvPr/>
            </p:nvSpPr>
            <p:spPr bwMode="hidden">
              <a:xfrm>
                <a:off x="4479" y="29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1" name="Freeform 140"/>
              <p:cNvSpPr>
                <a:spLocks/>
              </p:cNvSpPr>
              <p:nvPr/>
            </p:nvSpPr>
            <p:spPr bwMode="hidden">
              <a:xfrm rot="17783459">
                <a:off x="3751" y="-6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2" name="Freeform 141"/>
              <p:cNvSpPr>
                <a:spLocks/>
              </p:cNvSpPr>
              <p:nvPr/>
            </p:nvSpPr>
            <p:spPr bwMode="hidden">
              <a:xfrm>
                <a:off x="3351" y="8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3" name="Freeform 142"/>
              <p:cNvSpPr>
                <a:spLocks/>
              </p:cNvSpPr>
              <p:nvPr/>
            </p:nvSpPr>
            <p:spPr bwMode="hidden">
              <a:xfrm>
                <a:off x="4341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4" name="Freeform 143"/>
              <p:cNvSpPr>
                <a:spLocks/>
              </p:cNvSpPr>
              <p:nvPr/>
            </p:nvSpPr>
            <p:spPr bwMode="hidden">
              <a:xfrm>
                <a:off x="4756" y="-7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5" name="Freeform 144"/>
              <p:cNvSpPr>
                <a:spLocks/>
              </p:cNvSpPr>
              <p:nvPr/>
            </p:nvSpPr>
            <p:spPr bwMode="hidden">
              <a:xfrm rot="17783459">
                <a:off x="5404" y="40"/>
                <a:ext cx="355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6" name="Freeform 145"/>
              <p:cNvSpPr>
                <a:spLocks/>
              </p:cNvSpPr>
              <p:nvPr/>
            </p:nvSpPr>
            <p:spPr bwMode="hidden">
              <a:xfrm>
                <a:off x="4829" y="53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7" name="Freeform 146"/>
              <p:cNvSpPr>
                <a:spLocks/>
              </p:cNvSpPr>
              <p:nvPr/>
            </p:nvSpPr>
            <p:spPr bwMode="hidden">
              <a:xfrm>
                <a:off x="5059" y="26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8" name="Group 147"/>
              <p:cNvGrpSpPr>
                <a:grpSpLocks/>
              </p:cNvGrpSpPr>
              <p:nvPr/>
            </p:nvGrpSpPr>
            <p:grpSpPr bwMode="auto">
              <a:xfrm>
                <a:off x="4930" y="1978"/>
                <a:ext cx="910" cy="818"/>
                <a:chOff x="1373" y="2671"/>
                <a:chExt cx="910" cy="818"/>
              </a:xfrm>
            </p:grpSpPr>
            <p:sp>
              <p:nvSpPr>
                <p:cNvPr id="134" name="Freeform 14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5" name="Freeform 14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6" name="Freeform 15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7" name="Freeform 15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19" name="Freeform 152"/>
              <p:cNvSpPr>
                <a:spLocks/>
              </p:cNvSpPr>
              <p:nvPr/>
            </p:nvSpPr>
            <p:spPr bwMode="hidden">
              <a:xfrm rot="17783459">
                <a:off x="4552" y="220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0" name="Freeform 153"/>
              <p:cNvSpPr>
                <a:spLocks/>
              </p:cNvSpPr>
              <p:nvPr/>
            </p:nvSpPr>
            <p:spPr bwMode="hidden">
              <a:xfrm>
                <a:off x="4246" y="258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1" name="Freeform 154"/>
              <p:cNvSpPr>
                <a:spLocks/>
              </p:cNvSpPr>
              <p:nvPr/>
            </p:nvSpPr>
            <p:spPr bwMode="hidden">
              <a:xfrm rot="17783459">
                <a:off x="4594" y="314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2" name="Freeform 155"/>
              <p:cNvSpPr>
                <a:spLocks/>
              </p:cNvSpPr>
              <p:nvPr/>
            </p:nvSpPr>
            <p:spPr bwMode="hidden">
              <a:xfrm>
                <a:off x="4194" y="298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3" name="Freeform 156"/>
              <p:cNvSpPr>
                <a:spLocks/>
              </p:cNvSpPr>
              <p:nvPr/>
            </p:nvSpPr>
            <p:spPr bwMode="hidden">
              <a:xfrm>
                <a:off x="4642" y="267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4" name="Freeform 157"/>
              <p:cNvSpPr>
                <a:spLocks/>
              </p:cNvSpPr>
              <p:nvPr/>
            </p:nvSpPr>
            <p:spPr bwMode="hidden">
              <a:xfrm>
                <a:off x="3820" y="261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25" name="Group 158"/>
              <p:cNvGrpSpPr>
                <a:grpSpLocks/>
              </p:cNvGrpSpPr>
              <p:nvPr/>
            </p:nvGrpSpPr>
            <p:grpSpPr bwMode="auto">
              <a:xfrm>
                <a:off x="4914" y="2763"/>
                <a:ext cx="910" cy="818"/>
                <a:chOff x="1373" y="2671"/>
                <a:chExt cx="910" cy="818"/>
              </a:xfrm>
            </p:grpSpPr>
            <p:sp>
              <p:nvSpPr>
                <p:cNvPr id="130" name="Freeform 15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1" name="Freeform 16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2" name="Freeform 16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133" name="Freeform 16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126" name="Freeform 163"/>
              <p:cNvSpPr>
                <a:spLocks/>
              </p:cNvSpPr>
              <p:nvPr/>
            </p:nvSpPr>
            <p:spPr bwMode="hidden">
              <a:xfrm>
                <a:off x="4906" y="3552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7" name="Freeform 164"/>
              <p:cNvSpPr>
                <a:spLocks/>
              </p:cNvSpPr>
              <p:nvPr/>
            </p:nvSpPr>
            <p:spPr bwMode="hidden">
              <a:xfrm rot="17783459">
                <a:off x="5372" y="38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8" name="Freeform 165"/>
              <p:cNvSpPr>
                <a:spLocks/>
              </p:cNvSpPr>
              <p:nvPr/>
            </p:nvSpPr>
            <p:spPr bwMode="hidden">
              <a:xfrm>
                <a:off x="4880" y="397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9" name="Freeform 166"/>
              <p:cNvSpPr>
                <a:spLocks/>
              </p:cNvSpPr>
              <p:nvPr/>
            </p:nvSpPr>
            <p:spPr bwMode="hidden">
              <a:xfrm>
                <a:off x="5345" y="354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6" name="Group 172"/>
            <p:cNvGrpSpPr>
              <a:grpSpLocks/>
            </p:cNvGrpSpPr>
            <p:nvPr/>
          </p:nvGrpSpPr>
          <p:grpSpPr bwMode="auto">
            <a:xfrm>
              <a:off x="240" y="1200"/>
              <a:ext cx="1145" cy="512"/>
              <a:chOff x="108" y="129"/>
              <a:chExt cx="1145" cy="512"/>
            </a:xfrm>
          </p:grpSpPr>
          <p:sp>
            <p:nvSpPr>
              <p:cNvPr id="28" name="Freeform 173"/>
              <p:cNvSpPr>
                <a:spLocks/>
              </p:cNvSpPr>
              <p:nvPr/>
            </p:nvSpPr>
            <p:spPr bwMode="auto">
              <a:xfrm>
                <a:off x="108" y="188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9" name="Freeform 174"/>
              <p:cNvSpPr>
                <a:spLocks/>
              </p:cNvSpPr>
              <p:nvPr/>
            </p:nvSpPr>
            <p:spPr bwMode="auto">
              <a:xfrm>
                <a:off x="249" y="129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7" name="Group 175"/>
            <p:cNvGrpSpPr>
              <a:grpSpLocks/>
            </p:cNvGrpSpPr>
            <p:nvPr userDrawn="1"/>
          </p:nvGrpSpPr>
          <p:grpSpPr bwMode="auto">
            <a:xfrm flipV="1">
              <a:off x="0" y="4063"/>
              <a:ext cx="5760" cy="257"/>
              <a:chOff x="0" y="0"/>
              <a:chExt cx="5762" cy="305"/>
            </a:xfrm>
          </p:grpSpPr>
          <p:sp>
            <p:nvSpPr>
              <p:cNvPr id="11" name="Freeform 176"/>
              <p:cNvSpPr>
                <a:spLocks/>
              </p:cNvSpPr>
              <p:nvPr/>
            </p:nvSpPr>
            <p:spPr bwMode="ltGray">
              <a:xfrm>
                <a:off x="1" y="0"/>
                <a:ext cx="5761" cy="305"/>
              </a:xfrm>
              <a:custGeom>
                <a:avLst/>
                <a:gdLst/>
                <a:ahLst/>
                <a:cxnLst>
                  <a:cxn ang="0">
                    <a:pos x="5126" y="2"/>
                  </a:cxn>
                  <a:cxn ang="0">
                    <a:pos x="5126" y="276"/>
                  </a:cxn>
                  <a:cxn ang="0">
                    <a:pos x="5037" y="278"/>
                  </a:cxn>
                  <a:cxn ang="0">
                    <a:pos x="4914" y="300"/>
                  </a:cxn>
                  <a:cxn ang="0">
                    <a:pos x="4847" y="296"/>
                  </a:cxn>
                  <a:cxn ang="0">
                    <a:pos x="4648" y="273"/>
                  </a:cxn>
                  <a:cxn ang="0">
                    <a:pos x="4508" y="264"/>
                  </a:cxn>
                  <a:cxn ang="0">
                    <a:pos x="4245" y="287"/>
                  </a:cxn>
                  <a:cxn ang="0">
                    <a:pos x="3983" y="291"/>
                  </a:cxn>
                  <a:cxn ang="0">
                    <a:pos x="3640" y="282"/>
                  </a:cxn>
                  <a:cxn ang="0">
                    <a:pos x="3346" y="287"/>
                  </a:cxn>
                  <a:cxn ang="0">
                    <a:pos x="3165" y="305"/>
                  </a:cxn>
                  <a:cxn ang="0">
                    <a:pos x="2848" y="269"/>
                  </a:cxn>
                  <a:cxn ang="0">
                    <a:pos x="2618" y="260"/>
                  </a:cxn>
                  <a:cxn ang="0">
                    <a:pos x="2360" y="273"/>
                  </a:cxn>
                  <a:cxn ang="0">
                    <a:pos x="2007" y="282"/>
                  </a:cxn>
                  <a:cxn ang="0">
                    <a:pos x="1786" y="287"/>
                  </a:cxn>
                  <a:cxn ang="0">
                    <a:pos x="1686" y="296"/>
                  </a:cxn>
                  <a:cxn ang="0">
                    <a:pos x="1528" y="273"/>
                  </a:cxn>
                  <a:cxn ang="0">
                    <a:pos x="1334" y="287"/>
                  </a:cxn>
                  <a:cxn ang="0">
                    <a:pos x="1185" y="282"/>
                  </a:cxn>
                  <a:cxn ang="0">
                    <a:pos x="1081" y="291"/>
                  </a:cxn>
                  <a:cxn ang="0">
                    <a:pos x="968" y="282"/>
                  </a:cxn>
                  <a:cxn ang="0">
                    <a:pos x="827" y="273"/>
                  </a:cxn>
                  <a:cxn ang="0">
                    <a:pos x="701" y="273"/>
                  </a:cxn>
                  <a:cxn ang="0">
                    <a:pos x="583" y="291"/>
                  </a:cxn>
                  <a:cxn ang="0">
                    <a:pos x="484" y="278"/>
                  </a:cxn>
                  <a:cxn ang="0">
                    <a:pos x="335" y="251"/>
                  </a:cxn>
                  <a:cxn ang="0">
                    <a:pos x="172" y="260"/>
                  </a:cxn>
                  <a:cxn ang="0">
                    <a:pos x="77" y="251"/>
                  </a:cxn>
                  <a:cxn ang="0">
                    <a:pos x="0" y="237"/>
                  </a:cxn>
                  <a:cxn ang="0">
                    <a:pos x="0" y="0"/>
                  </a:cxn>
                  <a:cxn ang="0">
                    <a:pos x="5126" y="2"/>
                  </a:cxn>
                </a:cxnLst>
                <a:rect l="0" t="0" r="r" b="b"/>
                <a:pathLst>
                  <a:path w="5126" h="305">
                    <a:moveTo>
                      <a:pt x="5126" y="2"/>
                    </a:moveTo>
                    <a:lnTo>
                      <a:pt x="5126" y="276"/>
                    </a:lnTo>
                    <a:lnTo>
                      <a:pt x="5037" y="278"/>
                    </a:lnTo>
                    <a:lnTo>
                      <a:pt x="4914" y="300"/>
                    </a:lnTo>
                    <a:lnTo>
                      <a:pt x="4847" y="296"/>
                    </a:lnTo>
                    <a:lnTo>
                      <a:pt x="4648" y="273"/>
                    </a:lnTo>
                    <a:lnTo>
                      <a:pt x="4508" y="264"/>
                    </a:lnTo>
                    <a:lnTo>
                      <a:pt x="4245" y="287"/>
                    </a:lnTo>
                    <a:lnTo>
                      <a:pt x="3983" y="291"/>
                    </a:lnTo>
                    <a:lnTo>
                      <a:pt x="3640" y="282"/>
                    </a:lnTo>
                    <a:lnTo>
                      <a:pt x="3346" y="287"/>
                    </a:lnTo>
                    <a:lnTo>
                      <a:pt x="3165" y="305"/>
                    </a:lnTo>
                    <a:lnTo>
                      <a:pt x="2848" y="269"/>
                    </a:lnTo>
                    <a:lnTo>
                      <a:pt x="2618" y="260"/>
                    </a:lnTo>
                    <a:lnTo>
                      <a:pt x="2360" y="273"/>
                    </a:lnTo>
                    <a:lnTo>
                      <a:pt x="2007" y="282"/>
                    </a:lnTo>
                    <a:lnTo>
                      <a:pt x="1786" y="287"/>
                    </a:lnTo>
                    <a:lnTo>
                      <a:pt x="1686" y="296"/>
                    </a:lnTo>
                    <a:lnTo>
                      <a:pt x="1528" y="273"/>
                    </a:lnTo>
                    <a:lnTo>
                      <a:pt x="1334" y="287"/>
                    </a:lnTo>
                    <a:lnTo>
                      <a:pt x="1185" y="282"/>
                    </a:lnTo>
                    <a:lnTo>
                      <a:pt x="1081" y="291"/>
                    </a:lnTo>
                    <a:lnTo>
                      <a:pt x="968" y="282"/>
                    </a:lnTo>
                    <a:lnTo>
                      <a:pt x="827" y="273"/>
                    </a:lnTo>
                    <a:lnTo>
                      <a:pt x="701" y="273"/>
                    </a:lnTo>
                    <a:lnTo>
                      <a:pt x="583" y="291"/>
                    </a:lnTo>
                    <a:lnTo>
                      <a:pt x="484" y="278"/>
                    </a:lnTo>
                    <a:lnTo>
                      <a:pt x="335" y="251"/>
                    </a:lnTo>
                    <a:lnTo>
                      <a:pt x="172" y="260"/>
                    </a:lnTo>
                    <a:lnTo>
                      <a:pt x="77" y="251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512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" name="Freeform 177"/>
              <p:cNvSpPr>
                <a:spLocks/>
              </p:cNvSpPr>
              <p:nvPr/>
            </p:nvSpPr>
            <p:spPr bwMode="ltGray">
              <a:xfrm>
                <a:off x="0" y="154"/>
                <a:ext cx="212" cy="107"/>
              </a:xfrm>
              <a:custGeom>
                <a:avLst/>
                <a:gdLst/>
                <a:ahLst/>
                <a:cxnLst>
                  <a:cxn ang="0">
                    <a:pos x="0" y="74"/>
                  </a:cxn>
                  <a:cxn ang="0">
                    <a:pos x="2" y="30"/>
                  </a:cxn>
                  <a:cxn ang="0">
                    <a:pos x="23" y="12"/>
                  </a:cxn>
                  <a:cxn ang="0">
                    <a:pos x="53" y="2"/>
                  </a:cxn>
                  <a:cxn ang="0">
                    <a:pos x="81" y="0"/>
                  </a:cxn>
                  <a:cxn ang="0">
                    <a:pos x="123" y="11"/>
                  </a:cxn>
                  <a:cxn ang="0">
                    <a:pos x="147" y="30"/>
                  </a:cxn>
                  <a:cxn ang="0">
                    <a:pos x="162" y="59"/>
                  </a:cxn>
                  <a:cxn ang="0">
                    <a:pos x="165" y="80"/>
                  </a:cxn>
                  <a:cxn ang="0">
                    <a:pos x="167" y="92"/>
                  </a:cxn>
                  <a:cxn ang="0">
                    <a:pos x="156" y="95"/>
                  </a:cxn>
                  <a:cxn ang="0">
                    <a:pos x="77" y="87"/>
                  </a:cxn>
                  <a:cxn ang="0">
                    <a:pos x="0" y="74"/>
                  </a:cxn>
                </a:cxnLst>
                <a:rect l="0" t="0" r="r" b="b"/>
                <a:pathLst>
                  <a:path w="167" h="95">
                    <a:moveTo>
                      <a:pt x="0" y="74"/>
                    </a:moveTo>
                    <a:lnTo>
                      <a:pt x="2" y="30"/>
                    </a:lnTo>
                    <a:lnTo>
                      <a:pt x="23" y="12"/>
                    </a:lnTo>
                    <a:lnTo>
                      <a:pt x="53" y="2"/>
                    </a:lnTo>
                    <a:lnTo>
                      <a:pt x="81" y="0"/>
                    </a:lnTo>
                    <a:lnTo>
                      <a:pt x="123" y="11"/>
                    </a:lnTo>
                    <a:lnTo>
                      <a:pt x="147" y="30"/>
                    </a:lnTo>
                    <a:lnTo>
                      <a:pt x="162" y="59"/>
                    </a:lnTo>
                    <a:lnTo>
                      <a:pt x="165" y="80"/>
                    </a:lnTo>
                    <a:lnTo>
                      <a:pt x="167" y="92"/>
                    </a:lnTo>
                    <a:lnTo>
                      <a:pt x="156" y="95"/>
                    </a:lnTo>
                    <a:lnTo>
                      <a:pt x="77" y="87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" name="Freeform 178"/>
              <p:cNvSpPr>
                <a:spLocks/>
              </p:cNvSpPr>
              <p:nvPr/>
            </p:nvSpPr>
            <p:spPr bwMode="ltGray">
              <a:xfrm>
                <a:off x="312" y="1"/>
                <a:ext cx="1036" cy="141"/>
              </a:xfrm>
              <a:custGeom>
                <a:avLst/>
                <a:gdLst/>
                <a:ahLst/>
                <a:cxnLst>
                  <a:cxn ang="0">
                    <a:pos x="0" y="141"/>
                  </a:cxn>
                  <a:cxn ang="0">
                    <a:pos x="41" y="88"/>
                  </a:cxn>
                  <a:cxn ang="0">
                    <a:pos x="70" y="68"/>
                  </a:cxn>
                  <a:cxn ang="0">
                    <a:pos x="135" y="44"/>
                  </a:cxn>
                  <a:cxn ang="0">
                    <a:pos x="207" y="33"/>
                  </a:cxn>
                  <a:cxn ang="0">
                    <a:pos x="299" y="34"/>
                  </a:cxn>
                  <a:cxn ang="0">
                    <a:pos x="397" y="46"/>
                  </a:cxn>
                  <a:cxn ang="0">
                    <a:pos x="494" y="60"/>
                  </a:cxn>
                  <a:cxn ang="0">
                    <a:pos x="550" y="63"/>
                  </a:cxn>
                  <a:cxn ang="0">
                    <a:pos x="613" y="61"/>
                  </a:cxn>
                  <a:cxn ang="0">
                    <a:pos x="662" y="51"/>
                  </a:cxn>
                  <a:cxn ang="0">
                    <a:pos x="708" y="33"/>
                  </a:cxn>
                  <a:cxn ang="0">
                    <a:pos x="753" y="0"/>
                  </a:cxn>
                  <a:cxn ang="0">
                    <a:pos x="921" y="1"/>
                  </a:cxn>
                  <a:cxn ang="0">
                    <a:pos x="899" y="39"/>
                  </a:cxn>
                  <a:cxn ang="0">
                    <a:pos x="874" y="67"/>
                  </a:cxn>
                  <a:cxn ang="0">
                    <a:pos x="850" y="81"/>
                  </a:cxn>
                  <a:cxn ang="0">
                    <a:pos x="824" y="95"/>
                  </a:cxn>
                  <a:cxn ang="0">
                    <a:pos x="789" y="107"/>
                  </a:cxn>
                  <a:cxn ang="0">
                    <a:pos x="749" y="114"/>
                  </a:cxn>
                  <a:cxn ang="0">
                    <a:pos x="689" y="121"/>
                  </a:cxn>
                  <a:cxn ang="0">
                    <a:pos x="631" y="121"/>
                  </a:cxn>
                  <a:cxn ang="0">
                    <a:pos x="529" y="114"/>
                  </a:cxn>
                  <a:cxn ang="0">
                    <a:pos x="448" y="102"/>
                  </a:cxn>
                  <a:cxn ang="0">
                    <a:pos x="377" y="91"/>
                  </a:cxn>
                  <a:cxn ang="0">
                    <a:pos x="299" y="87"/>
                  </a:cxn>
                  <a:cxn ang="0">
                    <a:pos x="210" y="94"/>
                  </a:cxn>
                  <a:cxn ang="0">
                    <a:pos x="152" y="105"/>
                  </a:cxn>
                  <a:cxn ang="0">
                    <a:pos x="122" y="107"/>
                  </a:cxn>
                  <a:cxn ang="0">
                    <a:pos x="67" y="114"/>
                  </a:cxn>
                  <a:cxn ang="0">
                    <a:pos x="24" y="127"/>
                  </a:cxn>
                  <a:cxn ang="0">
                    <a:pos x="0" y="141"/>
                  </a:cxn>
                </a:cxnLst>
                <a:rect l="0" t="0" r="r" b="b"/>
                <a:pathLst>
                  <a:path w="921" h="141">
                    <a:moveTo>
                      <a:pt x="0" y="141"/>
                    </a:moveTo>
                    <a:lnTo>
                      <a:pt x="41" y="88"/>
                    </a:lnTo>
                    <a:lnTo>
                      <a:pt x="70" y="68"/>
                    </a:lnTo>
                    <a:lnTo>
                      <a:pt x="135" y="44"/>
                    </a:lnTo>
                    <a:lnTo>
                      <a:pt x="207" y="33"/>
                    </a:lnTo>
                    <a:lnTo>
                      <a:pt x="299" y="34"/>
                    </a:lnTo>
                    <a:lnTo>
                      <a:pt x="397" y="46"/>
                    </a:lnTo>
                    <a:lnTo>
                      <a:pt x="494" y="60"/>
                    </a:lnTo>
                    <a:lnTo>
                      <a:pt x="550" y="63"/>
                    </a:lnTo>
                    <a:lnTo>
                      <a:pt x="613" y="61"/>
                    </a:lnTo>
                    <a:lnTo>
                      <a:pt x="662" y="51"/>
                    </a:lnTo>
                    <a:lnTo>
                      <a:pt x="708" y="33"/>
                    </a:lnTo>
                    <a:lnTo>
                      <a:pt x="753" y="0"/>
                    </a:lnTo>
                    <a:lnTo>
                      <a:pt x="921" y="1"/>
                    </a:lnTo>
                    <a:lnTo>
                      <a:pt x="899" y="39"/>
                    </a:lnTo>
                    <a:lnTo>
                      <a:pt x="874" y="67"/>
                    </a:lnTo>
                    <a:lnTo>
                      <a:pt x="850" y="81"/>
                    </a:lnTo>
                    <a:lnTo>
                      <a:pt x="824" y="95"/>
                    </a:lnTo>
                    <a:lnTo>
                      <a:pt x="789" y="107"/>
                    </a:lnTo>
                    <a:lnTo>
                      <a:pt x="749" y="114"/>
                    </a:lnTo>
                    <a:lnTo>
                      <a:pt x="689" y="121"/>
                    </a:lnTo>
                    <a:lnTo>
                      <a:pt x="631" y="121"/>
                    </a:lnTo>
                    <a:lnTo>
                      <a:pt x="529" y="114"/>
                    </a:lnTo>
                    <a:lnTo>
                      <a:pt x="448" y="102"/>
                    </a:lnTo>
                    <a:lnTo>
                      <a:pt x="377" y="91"/>
                    </a:lnTo>
                    <a:lnTo>
                      <a:pt x="299" y="87"/>
                    </a:lnTo>
                    <a:lnTo>
                      <a:pt x="210" y="94"/>
                    </a:lnTo>
                    <a:lnTo>
                      <a:pt x="152" y="105"/>
                    </a:lnTo>
                    <a:lnTo>
                      <a:pt x="122" y="107"/>
                    </a:lnTo>
                    <a:lnTo>
                      <a:pt x="67" y="114"/>
                    </a:lnTo>
                    <a:lnTo>
                      <a:pt x="24" y="12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" name="Freeform 179"/>
              <p:cNvSpPr>
                <a:spLocks/>
              </p:cNvSpPr>
              <p:nvPr/>
            </p:nvSpPr>
            <p:spPr bwMode="ltGray">
              <a:xfrm>
                <a:off x="1069" y="186"/>
                <a:ext cx="242" cy="102"/>
              </a:xfrm>
              <a:custGeom>
                <a:avLst/>
                <a:gdLst/>
                <a:ahLst/>
                <a:cxnLst>
                  <a:cxn ang="0">
                    <a:pos x="6" y="73"/>
                  </a:cxn>
                  <a:cxn ang="0">
                    <a:pos x="30" y="52"/>
                  </a:cxn>
                  <a:cxn ang="0">
                    <a:pos x="64" y="30"/>
                  </a:cxn>
                  <a:cxn ang="0">
                    <a:pos x="103" y="12"/>
                  </a:cxn>
                  <a:cxn ang="0">
                    <a:pos x="157" y="0"/>
                  </a:cxn>
                  <a:cxn ang="0">
                    <a:pos x="190" y="0"/>
                  </a:cxn>
                  <a:cxn ang="0">
                    <a:pos x="163" y="13"/>
                  </a:cxn>
                  <a:cxn ang="0">
                    <a:pos x="129" y="33"/>
                  </a:cxn>
                  <a:cxn ang="0">
                    <a:pos x="103" y="55"/>
                  </a:cxn>
                  <a:cxn ang="0">
                    <a:pos x="93" y="75"/>
                  </a:cxn>
                  <a:cxn ang="0">
                    <a:pos x="88" y="90"/>
                  </a:cxn>
                  <a:cxn ang="0">
                    <a:pos x="34" y="87"/>
                  </a:cxn>
                  <a:cxn ang="0">
                    <a:pos x="0" y="84"/>
                  </a:cxn>
                  <a:cxn ang="0">
                    <a:pos x="6" y="73"/>
                  </a:cxn>
                </a:cxnLst>
                <a:rect l="0" t="0" r="r" b="b"/>
                <a:pathLst>
                  <a:path w="190" h="90">
                    <a:moveTo>
                      <a:pt x="6" y="73"/>
                    </a:moveTo>
                    <a:lnTo>
                      <a:pt x="30" y="52"/>
                    </a:lnTo>
                    <a:lnTo>
                      <a:pt x="64" y="30"/>
                    </a:lnTo>
                    <a:lnTo>
                      <a:pt x="103" y="12"/>
                    </a:lnTo>
                    <a:lnTo>
                      <a:pt x="157" y="0"/>
                    </a:lnTo>
                    <a:lnTo>
                      <a:pt x="190" y="0"/>
                    </a:lnTo>
                    <a:lnTo>
                      <a:pt x="163" y="13"/>
                    </a:lnTo>
                    <a:lnTo>
                      <a:pt x="129" y="33"/>
                    </a:lnTo>
                    <a:lnTo>
                      <a:pt x="103" y="55"/>
                    </a:lnTo>
                    <a:lnTo>
                      <a:pt x="93" y="75"/>
                    </a:lnTo>
                    <a:lnTo>
                      <a:pt x="88" y="90"/>
                    </a:lnTo>
                    <a:lnTo>
                      <a:pt x="34" y="87"/>
                    </a:lnTo>
                    <a:lnTo>
                      <a:pt x="0" y="84"/>
                    </a:lnTo>
                    <a:lnTo>
                      <a:pt x="6" y="7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" name="Freeform 180"/>
              <p:cNvSpPr>
                <a:spLocks/>
              </p:cNvSpPr>
              <p:nvPr/>
            </p:nvSpPr>
            <p:spPr bwMode="ltGray">
              <a:xfrm>
                <a:off x="1595" y="2"/>
                <a:ext cx="214" cy="8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15"/>
                  </a:cxn>
                  <a:cxn ang="0">
                    <a:pos x="45" y="42"/>
                  </a:cxn>
                  <a:cxn ang="0">
                    <a:pos x="82" y="60"/>
                  </a:cxn>
                  <a:cxn ang="0">
                    <a:pos x="136" y="80"/>
                  </a:cxn>
                  <a:cxn ang="0">
                    <a:pos x="190" y="86"/>
                  </a:cxn>
                  <a:cxn ang="0">
                    <a:pos x="136" y="63"/>
                  </a:cxn>
                  <a:cxn ang="0">
                    <a:pos x="113" y="45"/>
                  </a:cxn>
                  <a:cxn ang="0">
                    <a:pos x="93" y="19"/>
                  </a:cxn>
                  <a:cxn ang="0">
                    <a:pos x="86" y="0"/>
                  </a:cxn>
                  <a:cxn ang="0">
                    <a:pos x="0" y="0"/>
                  </a:cxn>
                </a:cxnLst>
                <a:rect l="0" t="0" r="r" b="b"/>
                <a:pathLst>
                  <a:path w="190" h="86">
                    <a:moveTo>
                      <a:pt x="0" y="0"/>
                    </a:moveTo>
                    <a:lnTo>
                      <a:pt x="11" y="15"/>
                    </a:lnTo>
                    <a:lnTo>
                      <a:pt x="45" y="42"/>
                    </a:lnTo>
                    <a:lnTo>
                      <a:pt x="82" y="60"/>
                    </a:lnTo>
                    <a:lnTo>
                      <a:pt x="136" y="80"/>
                    </a:lnTo>
                    <a:lnTo>
                      <a:pt x="190" y="86"/>
                    </a:lnTo>
                    <a:lnTo>
                      <a:pt x="136" y="63"/>
                    </a:lnTo>
                    <a:lnTo>
                      <a:pt x="113" y="45"/>
                    </a:lnTo>
                    <a:lnTo>
                      <a:pt x="93" y="19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6" name="Freeform 181"/>
              <p:cNvSpPr>
                <a:spLocks/>
              </p:cNvSpPr>
              <p:nvPr/>
            </p:nvSpPr>
            <p:spPr bwMode="ltGray">
              <a:xfrm>
                <a:off x="1646" y="153"/>
                <a:ext cx="492" cy="140"/>
              </a:xfrm>
              <a:custGeom>
                <a:avLst/>
                <a:gdLst/>
                <a:ahLst/>
                <a:cxnLst>
                  <a:cxn ang="0">
                    <a:pos x="387" y="115"/>
                  </a:cxn>
                  <a:cxn ang="0">
                    <a:pos x="372" y="96"/>
                  </a:cxn>
                  <a:cxn ang="0">
                    <a:pos x="353" y="82"/>
                  </a:cxn>
                  <a:cxn ang="0">
                    <a:pos x="327" y="69"/>
                  </a:cxn>
                  <a:cxn ang="0">
                    <a:pos x="297" y="58"/>
                  </a:cxn>
                  <a:cxn ang="0">
                    <a:pos x="258" y="49"/>
                  </a:cxn>
                  <a:cxn ang="0">
                    <a:pos x="210" y="43"/>
                  </a:cxn>
                  <a:cxn ang="0">
                    <a:pos x="155" y="39"/>
                  </a:cxn>
                  <a:cxn ang="0">
                    <a:pos x="110" y="34"/>
                  </a:cxn>
                  <a:cxn ang="0">
                    <a:pos x="68" y="28"/>
                  </a:cxn>
                  <a:cxn ang="0">
                    <a:pos x="35" y="19"/>
                  </a:cxn>
                  <a:cxn ang="0">
                    <a:pos x="11" y="9"/>
                  </a:cxn>
                  <a:cxn ang="0">
                    <a:pos x="0" y="0"/>
                  </a:cxn>
                  <a:cxn ang="0">
                    <a:pos x="15" y="40"/>
                  </a:cxn>
                  <a:cxn ang="0">
                    <a:pos x="33" y="57"/>
                  </a:cxn>
                  <a:cxn ang="0">
                    <a:pos x="74" y="75"/>
                  </a:cxn>
                  <a:cxn ang="0">
                    <a:pos x="120" y="84"/>
                  </a:cxn>
                  <a:cxn ang="0">
                    <a:pos x="170" y="94"/>
                  </a:cxn>
                  <a:cxn ang="0">
                    <a:pos x="195" y="103"/>
                  </a:cxn>
                  <a:cxn ang="0">
                    <a:pos x="209" y="115"/>
                  </a:cxn>
                  <a:cxn ang="0">
                    <a:pos x="216" y="124"/>
                  </a:cxn>
                  <a:cxn ang="0">
                    <a:pos x="282" y="120"/>
                  </a:cxn>
                  <a:cxn ang="0">
                    <a:pos x="356" y="118"/>
                  </a:cxn>
                  <a:cxn ang="0">
                    <a:pos x="387" y="115"/>
                  </a:cxn>
                </a:cxnLst>
                <a:rect l="0" t="0" r="r" b="b"/>
                <a:pathLst>
                  <a:path w="387" h="124">
                    <a:moveTo>
                      <a:pt x="387" y="115"/>
                    </a:moveTo>
                    <a:lnTo>
                      <a:pt x="372" y="96"/>
                    </a:lnTo>
                    <a:lnTo>
                      <a:pt x="353" y="82"/>
                    </a:lnTo>
                    <a:lnTo>
                      <a:pt x="327" y="69"/>
                    </a:lnTo>
                    <a:lnTo>
                      <a:pt x="297" y="58"/>
                    </a:lnTo>
                    <a:lnTo>
                      <a:pt x="258" y="49"/>
                    </a:lnTo>
                    <a:lnTo>
                      <a:pt x="210" y="43"/>
                    </a:lnTo>
                    <a:lnTo>
                      <a:pt x="155" y="39"/>
                    </a:lnTo>
                    <a:lnTo>
                      <a:pt x="110" y="34"/>
                    </a:lnTo>
                    <a:lnTo>
                      <a:pt x="68" y="28"/>
                    </a:lnTo>
                    <a:lnTo>
                      <a:pt x="35" y="19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15" y="40"/>
                    </a:lnTo>
                    <a:lnTo>
                      <a:pt x="33" y="57"/>
                    </a:lnTo>
                    <a:lnTo>
                      <a:pt x="74" y="75"/>
                    </a:lnTo>
                    <a:lnTo>
                      <a:pt x="120" y="84"/>
                    </a:lnTo>
                    <a:lnTo>
                      <a:pt x="170" y="94"/>
                    </a:lnTo>
                    <a:lnTo>
                      <a:pt x="195" y="103"/>
                    </a:lnTo>
                    <a:lnTo>
                      <a:pt x="209" y="115"/>
                    </a:lnTo>
                    <a:lnTo>
                      <a:pt x="216" y="124"/>
                    </a:lnTo>
                    <a:lnTo>
                      <a:pt x="282" y="120"/>
                    </a:lnTo>
                    <a:lnTo>
                      <a:pt x="356" y="118"/>
                    </a:lnTo>
                    <a:lnTo>
                      <a:pt x="387" y="1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7" name="Freeform 182"/>
              <p:cNvSpPr>
                <a:spLocks/>
              </p:cNvSpPr>
              <p:nvPr/>
            </p:nvSpPr>
            <p:spPr bwMode="ltGray">
              <a:xfrm>
                <a:off x="1964" y="2"/>
                <a:ext cx="175" cy="2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21"/>
                  </a:cxn>
                  <a:cxn ang="0">
                    <a:pos x="52" y="28"/>
                  </a:cxn>
                  <a:cxn ang="0">
                    <a:pos x="90" y="29"/>
                  </a:cxn>
                  <a:cxn ang="0">
                    <a:pos x="128" y="21"/>
                  </a:cxn>
                  <a:cxn ang="0">
                    <a:pos x="156" y="0"/>
                  </a:cxn>
                  <a:cxn ang="0">
                    <a:pos x="0" y="0"/>
                  </a:cxn>
                </a:cxnLst>
                <a:rect l="0" t="0" r="r" b="b"/>
                <a:pathLst>
                  <a:path w="156" h="29">
                    <a:moveTo>
                      <a:pt x="0" y="0"/>
                    </a:moveTo>
                    <a:lnTo>
                      <a:pt x="25" y="21"/>
                    </a:lnTo>
                    <a:lnTo>
                      <a:pt x="52" y="28"/>
                    </a:lnTo>
                    <a:lnTo>
                      <a:pt x="90" y="29"/>
                    </a:lnTo>
                    <a:lnTo>
                      <a:pt x="128" y="21"/>
                    </a:lnTo>
                    <a:lnTo>
                      <a:pt x="15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8" name="Freeform 183"/>
              <p:cNvSpPr>
                <a:spLocks/>
              </p:cNvSpPr>
              <p:nvPr/>
            </p:nvSpPr>
            <p:spPr bwMode="ltGray">
              <a:xfrm>
                <a:off x="2233" y="2"/>
                <a:ext cx="1080" cy="172"/>
              </a:xfrm>
              <a:custGeom>
                <a:avLst/>
                <a:gdLst/>
                <a:ahLst/>
                <a:cxnLst>
                  <a:cxn ang="0">
                    <a:pos x="770" y="0"/>
                  </a:cxn>
                  <a:cxn ang="0">
                    <a:pos x="750" y="16"/>
                  </a:cxn>
                  <a:cxn ang="0">
                    <a:pos x="712" y="40"/>
                  </a:cxn>
                  <a:cxn ang="0">
                    <a:pos x="661" y="59"/>
                  </a:cxn>
                  <a:cxn ang="0">
                    <a:pos x="603" y="74"/>
                  </a:cxn>
                  <a:cxn ang="0">
                    <a:pos x="545" y="84"/>
                  </a:cxn>
                  <a:cxn ang="0">
                    <a:pos x="485" y="91"/>
                  </a:cxn>
                  <a:cxn ang="0">
                    <a:pos x="414" y="94"/>
                  </a:cxn>
                  <a:cxn ang="0">
                    <a:pos x="341" y="91"/>
                  </a:cxn>
                  <a:cxn ang="0">
                    <a:pos x="274" y="83"/>
                  </a:cxn>
                  <a:cxn ang="0">
                    <a:pos x="216" y="74"/>
                  </a:cxn>
                  <a:cxn ang="0">
                    <a:pos x="168" y="76"/>
                  </a:cxn>
                  <a:cxn ang="0">
                    <a:pos x="115" y="79"/>
                  </a:cxn>
                  <a:cxn ang="0">
                    <a:pos x="68" y="87"/>
                  </a:cxn>
                  <a:cxn ang="0">
                    <a:pos x="24" y="110"/>
                  </a:cxn>
                  <a:cxn ang="0">
                    <a:pos x="0" y="135"/>
                  </a:cxn>
                  <a:cxn ang="0">
                    <a:pos x="41" y="117"/>
                  </a:cxn>
                  <a:cxn ang="0">
                    <a:pos x="84" y="104"/>
                  </a:cxn>
                  <a:cxn ang="0">
                    <a:pos x="124" y="100"/>
                  </a:cxn>
                  <a:cxn ang="0">
                    <a:pos x="176" y="100"/>
                  </a:cxn>
                  <a:cxn ang="0">
                    <a:pos x="226" y="106"/>
                  </a:cxn>
                  <a:cxn ang="0">
                    <a:pos x="278" y="121"/>
                  </a:cxn>
                  <a:cxn ang="0">
                    <a:pos x="339" y="140"/>
                  </a:cxn>
                  <a:cxn ang="0">
                    <a:pos x="396" y="154"/>
                  </a:cxn>
                  <a:cxn ang="0">
                    <a:pos x="447" y="161"/>
                  </a:cxn>
                  <a:cxn ang="0">
                    <a:pos x="514" y="167"/>
                  </a:cxn>
                  <a:cxn ang="0">
                    <a:pos x="597" y="171"/>
                  </a:cxn>
                  <a:cxn ang="0">
                    <a:pos x="665" y="172"/>
                  </a:cxn>
                  <a:cxn ang="0">
                    <a:pos x="735" y="164"/>
                  </a:cxn>
                  <a:cxn ang="0">
                    <a:pos x="783" y="147"/>
                  </a:cxn>
                  <a:cxn ang="0">
                    <a:pos x="845" y="118"/>
                  </a:cxn>
                  <a:cxn ang="0">
                    <a:pos x="891" y="80"/>
                  </a:cxn>
                  <a:cxn ang="0">
                    <a:pos x="928" y="43"/>
                  </a:cxn>
                  <a:cxn ang="0">
                    <a:pos x="960" y="2"/>
                  </a:cxn>
                  <a:cxn ang="0">
                    <a:pos x="770" y="0"/>
                  </a:cxn>
                </a:cxnLst>
                <a:rect l="0" t="0" r="r" b="b"/>
                <a:pathLst>
                  <a:path w="960" h="172">
                    <a:moveTo>
                      <a:pt x="770" y="0"/>
                    </a:moveTo>
                    <a:lnTo>
                      <a:pt x="750" y="16"/>
                    </a:lnTo>
                    <a:lnTo>
                      <a:pt x="712" y="40"/>
                    </a:lnTo>
                    <a:lnTo>
                      <a:pt x="661" y="59"/>
                    </a:lnTo>
                    <a:lnTo>
                      <a:pt x="603" y="74"/>
                    </a:lnTo>
                    <a:lnTo>
                      <a:pt x="545" y="84"/>
                    </a:lnTo>
                    <a:lnTo>
                      <a:pt x="485" y="91"/>
                    </a:lnTo>
                    <a:lnTo>
                      <a:pt x="414" y="94"/>
                    </a:lnTo>
                    <a:lnTo>
                      <a:pt x="341" y="91"/>
                    </a:lnTo>
                    <a:lnTo>
                      <a:pt x="274" y="83"/>
                    </a:lnTo>
                    <a:lnTo>
                      <a:pt x="216" y="74"/>
                    </a:lnTo>
                    <a:lnTo>
                      <a:pt x="168" y="76"/>
                    </a:lnTo>
                    <a:lnTo>
                      <a:pt x="115" y="79"/>
                    </a:lnTo>
                    <a:lnTo>
                      <a:pt x="68" y="87"/>
                    </a:lnTo>
                    <a:lnTo>
                      <a:pt x="24" y="110"/>
                    </a:lnTo>
                    <a:lnTo>
                      <a:pt x="0" y="135"/>
                    </a:lnTo>
                    <a:lnTo>
                      <a:pt x="41" y="117"/>
                    </a:lnTo>
                    <a:lnTo>
                      <a:pt x="84" y="104"/>
                    </a:lnTo>
                    <a:lnTo>
                      <a:pt x="124" y="100"/>
                    </a:lnTo>
                    <a:lnTo>
                      <a:pt x="176" y="100"/>
                    </a:lnTo>
                    <a:lnTo>
                      <a:pt x="226" y="106"/>
                    </a:lnTo>
                    <a:lnTo>
                      <a:pt x="278" y="121"/>
                    </a:lnTo>
                    <a:lnTo>
                      <a:pt x="339" y="140"/>
                    </a:lnTo>
                    <a:lnTo>
                      <a:pt x="396" y="154"/>
                    </a:lnTo>
                    <a:lnTo>
                      <a:pt x="447" y="161"/>
                    </a:lnTo>
                    <a:lnTo>
                      <a:pt x="514" y="167"/>
                    </a:lnTo>
                    <a:lnTo>
                      <a:pt x="597" y="171"/>
                    </a:lnTo>
                    <a:lnTo>
                      <a:pt x="665" y="172"/>
                    </a:lnTo>
                    <a:lnTo>
                      <a:pt x="735" y="164"/>
                    </a:lnTo>
                    <a:lnTo>
                      <a:pt x="783" y="147"/>
                    </a:lnTo>
                    <a:lnTo>
                      <a:pt x="845" y="118"/>
                    </a:lnTo>
                    <a:lnTo>
                      <a:pt x="891" y="80"/>
                    </a:lnTo>
                    <a:lnTo>
                      <a:pt x="928" y="43"/>
                    </a:lnTo>
                    <a:lnTo>
                      <a:pt x="960" y="2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9" name="Freeform 184"/>
              <p:cNvSpPr>
                <a:spLocks/>
              </p:cNvSpPr>
              <p:nvPr/>
            </p:nvSpPr>
            <p:spPr bwMode="ltGray">
              <a:xfrm>
                <a:off x="3592" y="174"/>
                <a:ext cx="287" cy="125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1" y="86"/>
                  </a:cxn>
                  <a:cxn ang="0">
                    <a:pos x="12" y="54"/>
                  </a:cxn>
                  <a:cxn ang="0">
                    <a:pos x="28" y="33"/>
                  </a:cxn>
                  <a:cxn ang="0">
                    <a:pos x="55" y="12"/>
                  </a:cxn>
                  <a:cxn ang="0">
                    <a:pos x="93" y="2"/>
                  </a:cxn>
                  <a:cxn ang="0">
                    <a:pos x="121" y="0"/>
                  </a:cxn>
                  <a:cxn ang="0">
                    <a:pos x="157" y="6"/>
                  </a:cxn>
                  <a:cxn ang="0">
                    <a:pos x="181" y="20"/>
                  </a:cxn>
                  <a:cxn ang="0">
                    <a:pos x="202" y="41"/>
                  </a:cxn>
                  <a:cxn ang="0">
                    <a:pos x="214" y="66"/>
                  </a:cxn>
                  <a:cxn ang="0">
                    <a:pos x="220" y="83"/>
                  </a:cxn>
                  <a:cxn ang="0">
                    <a:pos x="226" y="98"/>
                  </a:cxn>
                  <a:cxn ang="0">
                    <a:pos x="120" y="102"/>
                  </a:cxn>
                  <a:cxn ang="0">
                    <a:pos x="0" y="111"/>
                  </a:cxn>
                </a:cxnLst>
                <a:rect l="0" t="0" r="r" b="b"/>
                <a:pathLst>
                  <a:path w="226" h="111">
                    <a:moveTo>
                      <a:pt x="0" y="111"/>
                    </a:moveTo>
                    <a:lnTo>
                      <a:pt x="1" y="86"/>
                    </a:lnTo>
                    <a:lnTo>
                      <a:pt x="12" y="54"/>
                    </a:lnTo>
                    <a:lnTo>
                      <a:pt x="28" y="33"/>
                    </a:lnTo>
                    <a:lnTo>
                      <a:pt x="55" y="12"/>
                    </a:lnTo>
                    <a:lnTo>
                      <a:pt x="93" y="2"/>
                    </a:lnTo>
                    <a:lnTo>
                      <a:pt x="121" y="0"/>
                    </a:lnTo>
                    <a:lnTo>
                      <a:pt x="157" y="6"/>
                    </a:lnTo>
                    <a:lnTo>
                      <a:pt x="181" y="20"/>
                    </a:lnTo>
                    <a:lnTo>
                      <a:pt x="202" y="41"/>
                    </a:lnTo>
                    <a:lnTo>
                      <a:pt x="214" y="66"/>
                    </a:lnTo>
                    <a:lnTo>
                      <a:pt x="220" y="83"/>
                    </a:lnTo>
                    <a:lnTo>
                      <a:pt x="226" y="98"/>
                    </a:lnTo>
                    <a:lnTo>
                      <a:pt x="120" y="102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0" name="Freeform 185"/>
              <p:cNvSpPr>
                <a:spLocks/>
              </p:cNvSpPr>
              <p:nvPr/>
            </p:nvSpPr>
            <p:spPr bwMode="ltGray">
              <a:xfrm>
                <a:off x="3479" y="2"/>
                <a:ext cx="157" cy="45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57" y="19"/>
                  </a:cxn>
                  <a:cxn ang="0">
                    <a:pos x="32" y="29"/>
                  </a:cxn>
                  <a:cxn ang="0">
                    <a:pos x="0" y="33"/>
                  </a:cxn>
                  <a:cxn ang="0">
                    <a:pos x="52" y="45"/>
                  </a:cxn>
                  <a:cxn ang="0">
                    <a:pos x="85" y="38"/>
                  </a:cxn>
                  <a:cxn ang="0">
                    <a:pos x="140" y="2"/>
                  </a:cxn>
                  <a:cxn ang="0">
                    <a:pos x="86" y="0"/>
                  </a:cxn>
                </a:cxnLst>
                <a:rect l="0" t="0" r="r" b="b"/>
                <a:pathLst>
                  <a:path w="140" h="45">
                    <a:moveTo>
                      <a:pt x="86" y="0"/>
                    </a:moveTo>
                    <a:lnTo>
                      <a:pt x="57" y="19"/>
                    </a:lnTo>
                    <a:lnTo>
                      <a:pt x="32" y="29"/>
                    </a:lnTo>
                    <a:lnTo>
                      <a:pt x="0" y="33"/>
                    </a:lnTo>
                    <a:lnTo>
                      <a:pt x="52" y="45"/>
                    </a:lnTo>
                    <a:lnTo>
                      <a:pt x="85" y="38"/>
                    </a:lnTo>
                    <a:lnTo>
                      <a:pt x="140" y="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1" name="Freeform 186"/>
              <p:cNvSpPr>
                <a:spLocks/>
              </p:cNvSpPr>
              <p:nvPr/>
            </p:nvSpPr>
            <p:spPr bwMode="ltGray">
              <a:xfrm>
                <a:off x="3680" y="71"/>
                <a:ext cx="728" cy="112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28" y="4"/>
                  </a:cxn>
                  <a:cxn ang="0">
                    <a:pos x="66" y="0"/>
                  </a:cxn>
                  <a:cxn ang="0">
                    <a:pos x="111" y="0"/>
                  </a:cxn>
                  <a:cxn ang="0">
                    <a:pos x="154" y="1"/>
                  </a:cxn>
                  <a:cxn ang="0">
                    <a:pos x="207" y="18"/>
                  </a:cxn>
                  <a:cxn ang="0">
                    <a:pos x="261" y="43"/>
                  </a:cxn>
                  <a:cxn ang="0">
                    <a:pos x="300" y="48"/>
                  </a:cxn>
                  <a:cxn ang="0">
                    <a:pos x="351" y="43"/>
                  </a:cxn>
                  <a:cxn ang="0">
                    <a:pos x="391" y="31"/>
                  </a:cxn>
                  <a:cxn ang="0">
                    <a:pos x="430" y="21"/>
                  </a:cxn>
                  <a:cxn ang="0">
                    <a:pos x="474" y="12"/>
                  </a:cxn>
                  <a:cxn ang="0">
                    <a:pos x="517" y="13"/>
                  </a:cxn>
                  <a:cxn ang="0">
                    <a:pos x="546" y="21"/>
                  </a:cxn>
                  <a:cxn ang="0">
                    <a:pos x="574" y="39"/>
                  </a:cxn>
                  <a:cxn ang="0">
                    <a:pos x="525" y="36"/>
                  </a:cxn>
                  <a:cxn ang="0">
                    <a:pos x="489" y="42"/>
                  </a:cxn>
                  <a:cxn ang="0">
                    <a:pos x="450" y="55"/>
                  </a:cxn>
                  <a:cxn ang="0">
                    <a:pos x="412" y="73"/>
                  </a:cxn>
                  <a:cxn ang="0">
                    <a:pos x="381" y="87"/>
                  </a:cxn>
                  <a:cxn ang="0">
                    <a:pos x="340" y="96"/>
                  </a:cxn>
                  <a:cxn ang="0">
                    <a:pos x="291" y="99"/>
                  </a:cxn>
                  <a:cxn ang="0">
                    <a:pos x="234" y="91"/>
                  </a:cxn>
                  <a:cxn ang="0">
                    <a:pos x="178" y="76"/>
                  </a:cxn>
                  <a:cxn ang="0">
                    <a:pos x="139" y="57"/>
                  </a:cxn>
                  <a:cxn ang="0">
                    <a:pos x="102" y="33"/>
                  </a:cxn>
                  <a:cxn ang="0">
                    <a:pos x="66" y="18"/>
                  </a:cxn>
                  <a:cxn ang="0">
                    <a:pos x="30" y="13"/>
                  </a:cxn>
                  <a:cxn ang="0">
                    <a:pos x="0" y="15"/>
                  </a:cxn>
                </a:cxnLst>
                <a:rect l="0" t="0" r="r" b="b"/>
                <a:pathLst>
                  <a:path w="574" h="99">
                    <a:moveTo>
                      <a:pt x="0" y="15"/>
                    </a:moveTo>
                    <a:lnTo>
                      <a:pt x="28" y="4"/>
                    </a:lnTo>
                    <a:lnTo>
                      <a:pt x="66" y="0"/>
                    </a:lnTo>
                    <a:lnTo>
                      <a:pt x="111" y="0"/>
                    </a:lnTo>
                    <a:lnTo>
                      <a:pt x="154" y="1"/>
                    </a:lnTo>
                    <a:lnTo>
                      <a:pt x="207" y="18"/>
                    </a:lnTo>
                    <a:lnTo>
                      <a:pt x="261" y="43"/>
                    </a:lnTo>
                    <a:lnTo>
                      <a:pt x="300" y="48"/>
                    </a:lnTo>
                    <a:lnTo>
                      <a:pt x="351" y="43"/>
                    </a:lnTo>
                    <a:lnTo>
                      <a:pt x="391" y="31"/>
                    </a:lnTo>
                    <a:lnTo>
                      <a:pt x="430" y="21"/>
                    </a:lnTo>
                    <a:lnTo>
                      <a:pt x="474" y="12"/>
                    </a:lnTo>
                    <a:lnTo>
                      <a:pt x="517" y="13"/>
                    </a:lnTo>
                    <a:lnTo>
                      <a:pt x="546" y="21"/>
                    </a:lnTo>
                    <a:lnTo>
                      <a:pt x="574" y="39"/>
                    </a:lnTo>
                    <a:lnTo>
                      <a:pt x="525" y="36"/>
                    </a:lnTo>
                    <a:lnTo>
                      <a:pt x="489" y="42"/>
                    </a:lnTo>
                    <a:lnTo>
                      <a:pt x="450" y="55"/>
                    </a:lnTo>
                    <a:lnTo>
                      <a:pt x="412" y="73"/>
                    </a:lnTo>
                    <a:lnTo>
                      <a:pt x="381" y="87"/>
                    </a:lnTo>
                    <a:lnTo>
                      <a:pt x="340" y="96"/>
                    </a:lnTo>
                    <a:lnTo>
                      <a:pt x="291" y="99"/>
                    </a:lnTo>
                    <a:lnTo>
                      <a:pt x="234" y="91"/>
                    </a:lnTo>
                    <a:lnTo>
                      <a:pt x="178" y="76"/>
                    </a:lnTo>
                    <a:lnTo>
                      <a:pt x="139" y="57"/>
                    </a:lnTo>
                    <a:lnTo>
                      <a:pt x="102" y="33"/>
                    </a:lnTo>
                    <a:lnTo>
                      <a:pt x="66" y="18"/>
                    </a:lnTo>
                    <a:lnTo>
                      <a:pt x="30" y="1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" name="Freeform 187"/>
              <p:cNvSpPr>
                <a:spLocks/>
              </p:cNvSpPr>
              <p:nvPr/>
            </p:nvSpPr>
            <p:spPr bwMode="ltGray">
              <a:xfrm>
                <a:off x="4375" y="211"/>
                <a:ext cx="109" cy="77"/>
              </a:xfrm>
              <a:custGeom>
                <a:avLst/>
                <a:gdLst/>
                <a:ahLst/>
                <a:cxnLst>
                  <a:cxn ang="0">
                    <a:pos x="0" y="66"/>
                  </a:cxn>
                  <a:cxn ang="0">
                    <a:pos x="14" y="39"/>
                  </a:cxn>
                  <a:cxn ang="0">
                    <a:pos x="39" y="17"/>
                  </a:cxn>
                  <a:cxn ang="0">
                    <a:pos x="62" y="6"/>
                  </a:cxn>
                  <a:cxn ang="0">
                    <a:pos x="86" y="0"/>
                  </a:cxn>
                  <a:cxn ang="0">
                    <a:pos x="59" y="33"/>
                  </a:cxn>
                  <a:cxn ang="0">
                    <a:pos x="50" y="54"/>
                  </a:cxn>
                  <a:cxn ang="0">
                    <a:pos x="47" y="68"/>
                  </a:cxn>
                  <a:cxn ang="0">
                    <a:pos x="0" y="66"/>
                  </a:cxn>
                </a:cxnLst>
                <a:rect l="0" t="0" r="r" b="b"/>
                <a:pathLst>
                  <a:path w="86" h="68">
                    <a:moveTo>
                      <a:pt x="0" y="66"/>
                    </a:moveTo>
                    <a:lnTo>
                      <a:pt x="14" y="39"/>
                    </a:lnTo>
                    <a:lnTo>
                      <a:pt x="39" y="17"/>
                    </a:lnTo>
                    <a:lnTo>
                      <a:pt x="62" y="6"/>
                    </a:lnTo>
                    <a:lnTo>
                      <a:pt x="86" y="0"/>
                    </a:lnTo>
                    <a:lnTo>
                      <a:pt x="59" y="33"/>
                    </a:lnTo>
                    <a:lnTo>
                      <a:pt x="50" y="54"/>
                    </a:lnTo>
                    <a:lnTo>
                      <a:pt x="47" y="68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3" name="Freeform 188"/>
              <p:cNvSpPr>
                <a:spLocks/>
              </p:cNvSpPr>
              <p:nvPr/>
            </p:nvSpPr>
            <p:spPr bwMode="ltGray">
              <a:xfrm>
                <a:off x="4602" y="2"/>
                <a:ext cx="264" cy="116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96" y="33"/>
                  </a:cxn>
                  <a:cxn ang="0">
                    <a:pos x="78" y="63"/>
                  </a:cxn>
                  <a:cxn ang="0">
                    <a:pos x="48" y="91"/>
                  </a:cxn>
                  <a:cxn ang="0">
                    <a:pos x="0" y="117"/>
                  </a:cxn>
                  <a:cxn ang="0">
                    <a:pos x="48" y="115"/>
                  </a:cxn>
                  <a:cxn ang="0">
                    <a:pos x="100" y="103"/>
                  </a:cxn>
                  <a:cxn ang="0">
                    <a:pos x="151" y="83"/>
                  </a:cxn>
                  <a:cxn ang="0">
                    <a:pos x="195" y="50"/>
                  </a:cxn>
                  <a:cxn ang="0">
                    <a:pos x="234" y="0"/>
                  </a:cxn>
                  <a:cxn ang="0">
                    <a:pos x="114" y="0"/>
                  </a:cxn>
                </a:cxnLst>
                <a:rect l="0" t="0" r="r" b="b"/>
                <a:pathLst>
                  <a:path w="234" h="117">
                    <a:moveTo>
                      <a:pt x="114" y="0"/>
                    </a:moveTo>
                    <a:lnTo>
                      <a:pt x="96" y="33"/>
                    </a:lnTo>
                    <a:lnTo>
                      <a:pt x="78" y="63"/>
                    </a:lnTo>
                    <a:lnTo>
                      <a:pt x="48" y="91"/>
                    </a:lnTo>
                    <a:lnTo>
                      <a:pt x="0" y="117"/>
                    </a:lnTo>
                    <a:lnTo>
                      <a:pt x="48" y="115"/>
                    </a:lnTo>
                    <a:lnTo>
                      <a:pt x="100" y="103"/>
                    </a:lnTo>
                    <a:lnTo>
                      <a:pt x="151" y="83"/>
                    </a:lnTo>
                    <a:lnTo>
                      <a:pt x="195" y="50"/>
                    </a:lnTo>
                    <a:lnTo>
                      <a:pt x="23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4" name="Freeform 189"/>
              <p:cNvSpPr>
                <a:spLocks/>
              </p:cNvSpPr>
              <p:nvPr/>
            </p:nvSpPr>
            <p:spPr bwMode="ltGray">
              <a:xfrm>
                <a:off x="4767" y="171"/>
                <a:ext cx="521" cy="115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16" y="83"/>
                  </a:cxn>
                  <a:cxn ang="0">
                    <a:pos x="42" y="68"/>
                  </a:cxn>
                  <a:cxn ang="0">
                    <a:pos x="82" y="50"/>
                  </a:cxn>
                  <a:cxn ang="0">
                    <a:pos x="126" y="41"/>
                  </a:cxn>
                  <a:cxn ang="0">
                    <a:pos x="195" y="39"/>
                  </a:cxn>
                  <a:cxn ang="0">
                    <a:pos x="247" y="38"/>
                  </a:cxn>
                  <a:cxn ang="0">
                    <a:pos x="301" y="35"/>
                  </a:cxn>
                  <a:cxn ang="0">
                    <a:pos x="340" y="27"/>
                  </a:cxn>
                  <a:cxn ang="0">
                    <a:pos x="381" y="12"/>
                  </a:cxn>
                  <a:cxn ang="0">
                    <a:pos x="406" y="0"/>
                  </a:cxn>
                  <a:cxn ang="0">
                    <a:pos x="411" y="12"/>
                  </a:cxn>
                  <a:cxn ang="0">
                    <a:pos x="373" y="36"/>
                  </a:cxn>
                  <a:cxn ang="0">
                    <a:pos x="324" y="57"/>
                  </a:cxn>
                  <a:cxn ang="0">
                    <a:pos x="261" y="71"/>
                  </a:cxn>
                  <a:cxn ang="0">
                    <a:pos x="238" y="83"/>
                  </a:cxn>
                  <a:cxn ang="0">
                    <a:pos x="177" y="87"/>
                  </a:cxn>
                  <a:cxn ang="0">
                    <a:pos x="76" y="98"/>
                  </a:cxn>
                  <a:cxn ang="0">
                    <a:pos x="0" y="102"/>
                  </a:cxn>
                </a:cxnLst>
                <a:rect l="0" t="0" r="r" b="b"/>
                <a:pathLst>
                  <a:path w="411" h="102">
                    <a:moveTo>
                      <a:pt x="0" y="102"/>
                    </a:moveTo>
                    <a:lnTo>
                      <a:pt x="16" y="83"/>
                    </a:lnTo>
                    <a:lnTo>
                      <a:pt x="42" y="68"/>
                    </a:lnTo>
                    <a:lnTo>
                      <a:pt x="82" y="50"/>
                    </a:lnTo>
                    <a:lnTo>
                      <a:pt x="126" y="41"/>
                    </a:lnTo>
                    <a:lnTo>
                      <a:pt x="195" y="39"/>
                    </a:lnTo>
                    <a:lnTo>
                      <a:pt x="247" y="38"/>
                    </a:lnTo>
                    <a:lnTo>
                      <a:pt x="301" y="35"/>
                    </a:lnTo>
                    <a:lnTo>
                      <a:pt x="340" y="27"/>
                    </a:lnTo>
                    <a:lnTo>
                      <a:pt x="381" y="12"/>
                    </a:lnTo>
                    <a:lnTo>
                      <a:pt x="406" y="0"/>
                    </a:lnTo>
                    <a:lnTo>
                      <a:pt x="411" y="12"/>
                    </a:lnTo>
                    <a:lnTo>
                      <a:pt x="373" y="36"/>
                    </a:lnTo>
                    <a:lnTo>
                      <a:pt x="324" y="57"/>
                    </a:lnTo>
                    <a:lnTo>
                      <a:pt x="261" y="71"/>
                    </a:lnTo>
                    <a:lnTo>
                      <a:pt x="238" y="83"/>
                    </a:lnTo>
                    <a:lnTo>
                      <a:pt x="177" y="87"/>
                    </a:lnTo>
                    <a:lnTo>
                      <a:pt x="76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5" name="Freeform 190"/>
              <p:cNvSpPr>
                <a:spLocks/>
              </p:cNvSpPr>
              <p:nvPr/>
            </p:nvSpPr>
            <p:spPr bwMode="ltGray">
              <a:xfrm>
                <a:off x="5074" y="2"/>
                <a:ext cx="203" cy="83"/>
              </a:xfrm>
              <a:custGeom>
                <a:avLst/>
                <a:gdLst/>
                <a:ahLst/>
                <a:cxnLst>
                  <a:cxn ang="0">
                    <a:pos x="1" y="23"/>
                  </a:cxn>
                  <a:cxn ang="0">
                    <a:pos x="18" y="56"/>
                  </a:cxn>
                  <a:cxn ang="0">
                    <a:pos x="52" y="77"/>
                  </a:cxn>
                  <a:cxn ang="0">
                    <a:pos x="85" y="84"/>
                  </a:cxn>
                  <a:cxn ang="0">
                    <a:pos x="120" y="81"/>
                  </a:cxn>
                  <a:cxn ang="0">
                    <a:pos x="151" y="64"/>
                  </a:cxn>
                  <a:cxn ang="0">
                    <a:pos x="168" y="39"/>
                  </a:cxn>
                  <a:cxn ang="0">
                    <a:pos x="180" y="0"/>
                  </a:cxn>
                  <a:cxn ang="0">
                    <a:pos x="0" y="0"/>
                  </a:cxn>
                  <a:cxn ang="0">
                    <a:pos x="1" y="23"/>
                  </a:cxn>
                </a:cxnLst>
                <a:rect l="0" t="0" r="r" b="b"/>
                <a:pathLst>
                  <a:path w="180" h="84">
                    <a:moveTo>
                      <a:pt x="1" y="23"/>
                    </a:moveTo>
                    <a:lnTo>
                      <a:pt x="18" y="56"/>
                    </a:lnTo>
                    <a:lnTo>
                      <a:pt x="52" y="77"/>
                    </a:lnTo>
                    <a:lnTo>
                      <a:pt x="85" y="84"/>
                    </a:lnTo>
                    <a:lnTo>
                      <a:pt x="120" y="81"/>
                    </a:lnTo>
                    <a:lnTo>
                      <a:pt x="151" y="64"/>
                    </a:lnTo>
                    <a:lnTo>
                      <a:pt x="168" y="39"/>
                    </a:lnTo>
                    <a:lnTo>
                      <a:pt x="180" y="0"/>
                    </a:lnTo>
                    <a:lnTo>
                      <a:pt x="0" y="0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6" name="Freeform 191"/>
              <p:cNvSpPr>
                <a:spLocks/>
              </p:cNvSpPr>
              <p:nvPr/>
            </p:nvSpPr>
            <p:spPr bwMode="ltGray">
              <a:xfrm>
                <a:off x="5366" y="37"/>
                <a:ext cx="396" cy="83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249" y="19"/>
                  </a:cxn>
                  <a:cxn ang="0">
                    <a:pos x="192" y="30"/>
                  </a:cxn>
                  <a:cxn ang="0">
                    <a:pos x="150" y="33"/>
                  </a:cxn>
                  <a:cxn ang="0">
                    <a:pos x="100" y="33"/>
                  </a:cxn>
                  <a:cxn ang="0">
                    <a:pos x="34" y="24"/>
                  </a:cxn>
                  <a:cxn ang="0">
                    <a:pos x="0" y="15"/>
                  </a:cxn>
                  <a:cxn ang="0">
                    <a:pos x="88" y="52"/>
                  </a:cxn>
                  <a:cxn ang="0">
                    <a:pos x="130" y="63"/>
                  </a:cxn>
                  <a:cxn ang="0">
                    <a:pos x="178" y="70"/>
                  </a:cxn>
                  <a:cxn ang="0">
                    <a:pos x="238" y="73"/>
                  </a:cxn>
                  <a:cxn ang="0">
                    <a:pos x="274" y="70"/>
                  </a:cxn>
                  <a:cxn ang="0">
                    <a:pos x="309" y="67"/>
                  </a:cxn>
                  <a:cxn ang="0">
                    <a:pos x="312" y="0"/>
                  </a:cxn>
                </a:cxnLst>
                <a:rect l="0" t="0" r="r" b="b"/>
                <a:pathLst>
                  <a:path w="312" h="73">
                    <a:moveTo>
                      <a:pt x="312" y="0"/>
                    </a:moveTo>
                    <a:lnTo>
                      <a:pt x="249" y="19"/>
                    </a:lnTo>
                    <a:lnTo>
                      <a:pt x="192" y="30"/>
                    </a:lnTo>
                    <a:lnTo>
                      <a:pt x="150" y="33"/>
                    </a:lnTo>
                    <a:lnTo>
                      <a:pt x="100" y="33"/>
                    </a:lnTo>
                    <a:lnTo>
                      <a:pt x="34" y="24"/>
                    </a:lnTo>
                    <a:lnTo>
                      <a:pt x="0" y="15"/>
                    </a:lnTo>
                    <a:lnTo>
                      <a:pt x="88" y="52"/>
                    </a:lnTo>
                    <a:lnTo>
                      <a:pt x="130" y="63"/>
                    </a:lnTo>
                    <a:lnTo>
                      <a:pt x="178" y="70"/>
                    </a:lnTo>
                    <a:lnTo>
                      <a:pt x="238" y="73"/>
                    </a:lnTo>
                    <a:lnTo>
                      <a:pt x="274" y="70"/>
                    </a:lnTo>
                    <a:lnTo>
                      <a:pt x="309" y="67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7" name="Freeform 192"/>
              <p:cNvSpPr>
                <a:spLocks/>
              </p:cNvSpPr>
              <p:nvPr/>
            </p:nvSpPr>
            <p:spPr bwMode="ltGray">
              <a:xfrm>
                <a:off x="5557" y="225"/>
                <a:ext cx="67" cy="70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2" y="44"/>
                  </a:cxn>
                  <a:cxn ang="0">
                    <a:pos x="12" y="23"/>
                  </a:cxn>
                  <a:cxn ang="0">
                    <a:pos x="27" y="8"/>
                  </a:cxn>
                  <a:cxn ang="0">
                    <a:pos x="44" y="0"/>
                  </a:cxn>
                  <a:cxn ang="0">
                    <a:pos x="41" y="18"/>
                  </a:cxn>
                  <a:cxn ang="0">
                    <a:pos x="44" y="41"/>
                  </a:cxn>
                  <a:cxn ang="0">
                    <a:pos x="53" y="53"/>
                  </a:cxn>
                  <a:cxn ang="0">
                    <a:pos x="0" y="62"/>
                  </a:cxn>
                </a:cxnLst>
                <a:rect l="0" t="0" r="r" b="b"/>
                <a:pathLst>
                  <a:path w="53" h="62">
                    <a:moveTo>
                      <a:pt x="0" y="62"/>
                    </a:moveTo>
                    <a:lnTo>
                      <a:pt x="2" y="44"/>
                    </a:lnTo>
                    <a:lnTo>
                      <a:pt x="12" y="23"/>
                    </a:lnTo>
                    <a:lnTo>
                      <a:pt x="27" y="8"/>
                    </a:lnTo>
                    <a:lnTo>
                      <a:pt x="44" y="0"/>
                    </a:lnTo>
                    <a:lnTo>
                      <a:pt x="41" y="18"/>
                    </a:lnTo>
                    <a:lnTo>
                      <a:pt x="44" y="41"/>
                    </a:lnTo>
                    <a:lnTo>
                      <a:pt x="53" y="53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8" name="Group 193"/>
            <p:cNvGrpSpPr>
              <a:grpSpLocks/>
            </p:cNvGrpSpPr>
            <p:nvPr/>
          </p:nvGrpSpPr>
          <p:grpSpPr bwMode="auto">
            <a:xfrm flipH="1" flipV="1">
              <a:off x="4368" y="1872"/>
              <a:ext cx="1145" cy="512"/>
              <a:chOff x="204" y="225"/>
              <a:chExt cx="1145" cy="512"/>
            </a:xfrm>
          </p:grpSpPr>
          <p:sp>
            <p:nvSpPr>
              <p:cNvPr id="9" name="Freeform 194"/>
              <p:cNvSpPr>
                <a:spLocks/>
              </p:cNvSpPr>
              <p:nvPr/>
            </p:nvSpPr>
            <p:spPr bwMode="gray">
              <a:xfrm>
                <a:off x="204" y="284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" name="Freeform 195"/>
              <p:cNvSpPr>
                <a:spLocks/>
              </p:cNvSpPr>
              <p:nvPr/>
            </p:nvSpPr>
            <p:spPr bwMode="gray">
              <a:xfrm>
                <a:off x="345" y="225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36007" name="Rectangle 167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Ana başlık stilini düzenlemek için tıklatın</a:t>
            </a:r>
          </a:p>
        </p:txBody>
      </p:sp>
      <p:sp>
        <p:nvSpPr>
          <p:cNvPr id="36008" name="Rectangle 16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tr-TR"/>
              <a:t>Ana alt başlık stilini düzenlemek için tıklatın</a:t>
            </a:r>
          </a:p>
        </p:txBody>
      </p:sp>
      <p:sp>
        <p:nvSpPr>
          <p:cNvPr id="194" name="Rectangle 169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5" name="Rectangle 1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6" name="Rectangle 1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D530E45-03F4-4F30-9189-CDA9A61C5B2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925AC-D9D9-4DC7-A158-E9F2C0DB522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542925"/>
            <a:ext cx="1943100" cy="565308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542925"/>
            <a:ext cx="5676900" cy="565308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38A96-2D56-4B5D-A390-CCF68D28AB9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CDA18-4AA7-49AA-8E68-E2DFE9CF018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1C2B9-C8F7-4E2F-BFBA-5F40FF5401D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20812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20812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09A654-1765-4E39-9388-B44E514117E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5398E1-DEB5-42BF-9BED-64C629BBD5E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65F90-F67F-4EB8-B471-52516AFC678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24AE6-F613-4104-94B7-F8AEBAC1FA4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BED09D-6F74-4025-9758-1CC78BA369E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A6844-36DC-4262-A13D-674CE42CBE2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96"/>
          <p:cNvGrpSpPr>
            <a:grpSpLocks/>
          </p:cNvGrpSpPr>
          <p:nvPr/>
        </p:nvGrpSpPr>
        <p:grpSpPr bwMode="auto">
          <a:xfrm>
            <a:off x="-119063" y="-104775"/>
            <a:ext cx="9394826" cy="7042150"/>
            <a:chOff x="-75" y="-66"/>
            <a:chExt cx="5918" cy="4436"/>
          </a:xfrm>
        </p:grpSpPr>
        <p:grpSp>
          <p:nvGrpSpPr>
            <p:cNvPr id="1032" name="Group 2"/>
            <p:cNvGrpSpPr>
              <a:grpSpLocks/>
            </p:cNvGrpSpPr>
            <p:nvPr/>
          </p:nvGrpSpPr>
          <p:grpSpPr bwMode="auto">
            <a:xfrm>
              <a:off x="-75" y="-66"/>
              <a:ext cx="5918" cy="4436"/>
              <a:chOff x="-78" y="-70"/>
              <a:chExt cx="5918" cy="4436"/>
            </a:xfrm>
          </p:grpSpPr>
          <p:grpSp>
            <p:nvGrpSpPr>
              <p:cNvPr id="1057" name="Group 3"/>
              <p:cNvGrpSpPr>
                <a:grpSpLocks/>
              </p:cNvGrpSpPr>
              <p:nvPr/>
            </p:nvGrpSpPr>
            <p:grpSpPr bwMode="auto">
              <a:xfrm>
                <a:off x="1373" y="2671"/>
                <a:ext cx="910" cy="818"/>
                <a:chOff x="1373" y="2671"/>
                <a:chExt cx="910" cy="818"/>
              </a:xfrm>
            </p:grpSpPr>
            <p:sp>
              <p:nvSpPr>
                <p:cNvPr id="22532" name="Freeform 4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3" name="Freeform 5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4" name="Freeform 6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5" name="Freeform 7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58" name="Group 8"/>
              <p:cNvGrpSpPr>
                <a:grpSpLocks/>
              </p:cNvGrpSpPr>
              <p:nvPr/>
            </p:nvGrpSpPr>
            <p:grpSpPr bwMode="auto">
              <a:xfrm>
                <a:off x="2100" y="2253"/>
                <a:ext cx="910" cy="818"/>
                <a:chOff x="1373" y="2671"/>
                <a:chExt cx="910" cy="818"/>
              </a:xfrm>
            </p:grpSpPr>
            <p:sp>
              <p:nvSpPr>
                <p:cNvPr id="22537" name="Freeform 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8" name="Freeform 1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39" name="Freeform 1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0" name="Freeform 1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41" name="Freeform 13"/>
              <p:cNvSpPr>
                <a:spLocks/>
              </p:cNvSpPr>
              <p:nvPr/>
            </p:nvSpPr>
            <p:spPr bwMode="hidden">
              <a:xfrm>
                <a:off x="672" y="312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2" name="Freeform 14"/>
              <p:cNvSpPr>
                <a:spLocks/>
              </p:cNvSpPr>
              <p:nvPr/>
            </p:nvSpPr>
            <p:spPr bwMode="hidden">
              <a:xfrm rot="17783459">
                <a:off x="1204" y="340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3" name="Freeform 15"/>
              <p:cNvSpPr>
                <a:spLocks/>
              </p:cNvSpPr>
              <p:nvPr/>
            </p:nvSpPr>
            <p:spPr bwMode="hidden">
              <a:xfrm>
                <a:off x="771" y="351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44" name="Freeform 16"/>
              <p:cNvSpPr>
                <a:spLocks/>
              </p:cNvSpPr>
              <p:nvPr/>
            </p:nvSpPr>
            <p:spPr bwMode="hidden">
              <a:xfrm>
                <a:off x="1060" y="305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63" name="Group 17"/>
              <p:cNvGrpSpPr>
                <a:grpSpLocks/>
              </p:cNvGrpSpPr>
              <p:nvPr/>
            </p:nvGrpSpPr>
            <p:grpSpPr bwMode="auto">
              <a:xfrm>
                <a:off x="-29" y="3464"/>
                <a:ext cx="910" cy="818"/>
                <a:chOff x="1373" y="2671"/>
                <a:chExt cx="910" cy="818"/>
              </a:xfrm>
            </p:grpSpPr>
            <p:sp>
              <p:nvSpPr>
                <p:cNvPr id="22546" name="Freeform 1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7" name="Freeform 1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8" name="Freeform 2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49" name="Freeform 2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64" name="Group 22"/>
              <p:cNvGrpSpPr>
                <a:grpSpLocks/>
              </p:cNvGrpSpPr>
              <p:nvPr/>
            </p:nvGrpSpPr>
            <p:grpSpPr bwMode="auto">
              <a:xfrm>
                <a:off x="2784" y="1836"/>
                <a:ext cx="910" cy="818"/>
                <a:chOff x="1373" y="2671"/>
                <a:chExt cx="910" cy="818"/>
              </a:xfrm>
            </p:grpSpPr>
            <p:sp>
              <p:nvSpPr>
                <p:cNvPr id="22551" name="Freeform 23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2" name="Freeform 24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3" name="Freeform 25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54" name="Freeform 26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55" name="Freeform 27"/>
              <p:cNvSpPr>
                <a:spLocks/>
              </p:cNvSpPr>
              <p:nvPr/>
            </p:nvSpPr>
            <p:spPr bwMode="hidden">
              <a:xfrm>
                <a:off x="931" y="204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6" name="Freeform 28"/>
              <p:cNvSpPr>
                <a:spLocks/>
              </p:cNvSpPr>
              <p:nvPr/>
            </p:nvSpPr>
            <p:spPr bwMode="hidden">
              <a:xfrm rot="17783459">
                <a:off x="1430" y="229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7" name="Freeform 29"/>
              <p:cNvSpPr>
                <a:spLocks/>
              </p:cNvSpPr>
              <p:nvPr/>
            </p:nvSpPr>
            <p:spPr bwMode="hidden">
              <a:xfrm>
                <a:off x="1030" y="243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58" name="Freeform 30"/>
              <p:cNvSpPr>
                <a:spLocks/>
              </p:cNvSpPr>
              <p:nvPr/>
            </p:nvSpPr>
            <p:spPr bwMode="hidden">
              <a:xfrm>
                <a:off x="1302" y="191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69" name="Group 31"/>
              <p:cNvGrpSpPr>
                <a:grpSpLocks/>
              </p:cNvGrpSpPr>
              <p:nvPr/>
            </p:nvGrpSpPr>
            <p:grpSpPr bwMode="auto">
              <a:xfrm>
                <a:off x="1658" y="1560"/>
                <a:ext cx="910" cy="818"/>
                <a:chOff x="1373" y="2671"/>
                <a:chExt cx="910" cy="818"/>
              </a:xfrm>
            </p:grpSpPr>
            <p:sp>
              <p:nvSpPr>
                <p:cNvPr id="22560" name="Freeform 3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1" name="Freeform 3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2" name="Freeform 3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63" name="Freeform 3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64" name="Freeform 36"/>
              <p:cNvSpPr>
                <a:spLocks/>
              </p:cNvSpPr>
              <p:nvPr/>
            </p:nvSpPr>
            <p:spPr bwMode="hidden">
              <a:xfrm>
                <a:off x="230" y="2433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5" name="Freeform 37"/>
              <p:cNvSpPr>
                <a:spLocks/>
              </p:cNvSpPr>
              <p:nvPr/>
            </p:nvSpPr>
            <p:spPr bwMode="hidden">
              <a:xfrm rot="17783459">
                <a:off x="729" y="2677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6" name="Freeform 38"/>
              <p:cNvSpPr>
                <a:spLocks/>
              </p:cNvSpPr>
              <p:nvPr/>
            </p:nvSpPr>
            <p:spPr bwMode="hidden">
              <a:xfrm>
                <a:off x="354" y="28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7" name="Freeform 39"/>
              <p:cNvSpPr>
                <a:spLocks/>
              </p:cNvSpPr>
              <p:nvPr/>
            </p:nvSpPr>
            <p:spPr bwMode="hidden">
              <a:xfrm>
                <a:off x="618" y="2362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8" name="Freeform 40"/>
              <p:cNvSpPr>
                <a:spLocks/>
              </p:cNvSpPr>
              <p:nvPr/>
            </p:nvSpPr>
            <p:spPr bwMode="hidden">
              <a:xfrm>
                <a:off x="1257" y="383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69" name="Freeform 41"/>
              <p:cNvSpPr>
                <a:spLocks/>
              </p:cNvSpPr>
              <p:nvPr/>
            </p:nvSpPr>
            <p:spPr bwMode="hidden">
              <a:xfrm rot="17783459">
                <a:off x="28" y="308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70" name="Freeform 42"/>
              <p:cNvSpPr>
                <a:spLocks/>
              </p:cNvSpPr>
              <p:nvPr/>
            </p:nvSpPr>
            <p:spPr bwMode="hidden">
              <a:xfrm>
                <a:off x="4129" y="226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71" name="Freeform 43"/>
              <p:cNvSpPr>
                <a:spLocks/>
              </p:cNvSpPr>
              <p:nvPr/>
            </p:nvSpPr>
            <p:spPr bwMode="hidden">
              <a:xfrm rot="18416349">
                <a:off x="2" y="272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78" name="Group 44"/>
              <p:cNvGrpSpPr>
                <a:grpSpLocks/>
              </p:cNvGrpSpPr>
              <p:nvPr/>
            </p:nvGrpSpPr>
            <p:grpSpPr bwMode="auto">
              <a:xfrm>
                <a:off x="2342" y="1143"/>
                <a:ext cx="910" cy="818"/>
                <a:chOff x="1373" y="2671"/>
                <a:chExt cx="910" cy="818"/>
              </a:xfrm>
            </p:grpSpPr>
            <p:sp>
              <p:nvSpPr>
                <p:cNvPr id="22573" name="Freeform 4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4" name="Freeform 4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5" name="Freeform 4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6" name="Freeform 4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79" name="Group 49"/>
              <p:cNvGrpSpPr>
                <a:grpSpLocks/>
              </p:cNvGrpSpPr>
              <p:nvPr/>
            </p:nvGrpSpPr>
            <p:grpSpPr bwMode="auto">
              <a:xfrm>
                <a:off x="481" y="1235"/>
                <a:ext cx="910" cy="818"/>
                <a:chOff x="1373" y="2671"/>
                <a:chExt cx="910" cy="818"/>
              </a:xfrm>
            </p:grpSpPr>
            <p:sp>
              <p:nvSpPr>
                <p:cNvPr id="22578" name="Freeform 50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79" name="Freeform 51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0" name="Freeform 52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1" name="Freeform 53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080" name="Group 54"/>
              <p:cNvGrpSpPr>
                <a:grpSpLocks/>
              </p:cNvGrpSpPr>
              <p:nvPr/>
            </p:nvGrpSpPr>
            <p:grpSpPr bwMode="auto">
              <a:xfrm>
                <a:off x="1208" y="817"/>
                <a:ext cx="910" cy="818"/>
                <a:chOff x="1373" y="2671"/>
                <a:chExt cx="910" cy="818"/>
              </a:xfrm>
            </p:grpSpPr>
            <p:sp>
              <p:nvSpPr>
                <p:cNvPr id="22583" name="Freeform 5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4" name="Freeform 5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5" name="Freeform 5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86" name="Freeform 5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587" name="Freeform 59"/>
              <p:cNvSpPr>
                <a:spLocks/>
              </p:cNvSpPr>
              <p:nvPr/>
            </p:nvSpPr>
            <p:spPr bwMode="hidden">
              <a:xfrm>
                <a:off x="5014" y="165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88" name="Freeform 60"/>
              <p:cNvSpPr>
                <a:spLocks/>
              </p:cNvSpPr>
              <p:nvPr/>
            </p:nvSpPr>
            <p:spPr bwMode="hidden">
              <a:xfrm rot="17783459">
                <a:off x="362" y="197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89" name="Freeform 61"/>
              <p:cNvSpPr>
                <a:spLocks/>
              </p:cNvSpPr>
              <p:nvPr/>
            </p:nvSpPr>
            <p:spPr bwMode="hidden">
              <a:xfrm>
                <a:off x="4" y="2158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0" name="Freeform 62"/>
              <p:cNvSpPr>
                <a:spLocks/>
              </p:cNvSpPr>
              <p:nvPr/>
            </p:nvSpPr>
            <p:spPr bwMode="hidden">
              <a:xfrm>
                <a:off x="68" y="172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1" name="Freeform 63"/>
              <p:cNvSpPr>
                <a:spLocks/>
              </p:cNvSpPr>
              <p:nvPr/>
            </p:nvSpPr>
            <p:spPr bwMode="hidden">
              <a:xfrm>
                <a:off x="4297" y="191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2" name="Freeform 64"/>
              <p:cNvSpPr>
                <a:spLocks/>
              </p:cNvSpPr>
              <p:nvPr/>
            </p:nvSpPr>
            <p:spPr bwMode="hidden">
              <a:xfrm rot="17783459">
                <a:off x="855" y="392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3" name="Freeform 65"/>
              <p:cNvSpPr>
                <a:spLocks/>
              </p:cNvSpPr>
              <p:nvPr/>
            </p:nvSpPr>
            <p:spPr bwMode="hidden">
              <a:xfrm>
                <a:off x="3695" y="2217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594" name="Freeform 66"/>
              <p:cNvSpPr>
                <a:spLocks/>
              </p:cNvSpPr>
              <p:nvPr/>
            </p:nvSpPr>
            <p:spPr bwMode="hidden">
              <a:xfrm>
                <a:off x="4659" y="171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089" name="Group 67"/>
              <p:cNvGrpSpPr>
                <a:grpSpLocks/>
              </p:cNvGrpSpPr>
              <p:nvPr/>
            </p:nvGrpSpPr>
            <p:grpSpPr bwMode="auto">
              <a:xfrm>
                <a:off x="1892" y="400"/>
                <a:ext cx="910" cy="818"/>
                <a:chOff x="1373" y="2671"/>
                <a:chExt cx="910" cy="818"/>
              </a:xfrm>
            </p:grpSpPr>
            <p:sp>
              <p:nvSpPr>
                <p:cNvPr id="22596" name="Freeform 6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7" name="Freeform 6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8" name="Freeform 7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599" name="Freeform 7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00" name="Freeform 72"/>
              <p:cNvSpPr>
                <a:spLocks/>
              </p:cNvSpPr>
              <p:nvPr/>
            </p:nvSpPr>
            <p:spPr bwMode="hidden">
              <a:xfrm>
                <a:off x="5431" y="149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1" name="Freeform 73"/>
              <p:cNvSpPr>
                <a:spLocks/>
              </p:cNvSpPr>
              <p:nvPr/>
            </p:nvSpPr>
            <p:spPr bwMode="hidden">
              <a:xfrm rot="17783459">
                <a:off x="254" y="97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2" name="Freeform 74"/>
              <p:cNvSpPr>
                <a:spLocks/>
              </p:cNvSpPr>
              <p:nvPr/>
            </p:nvSpPr>
            <p:spPr bwMode="hidden">
              <a:xfrm>
                <a:off x="-4" y="128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3" name="Freeform 75"/>
              <p:cNvSpPr>
                <a:spLocks/>
              </p:cNvSpPr>
              <p:nvPr/>
            </p:nvSpPr>
            <p:spPr bwMode="hidden">
              <a:xfrm>
                <a:off x="60" y="70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4" name="Freeform 76"/>
              <p:cNvSpPr>
                <a:spLocks/>
              </p:cNvSpPr>
              <p:nvPr/>
            </p:nvSpPr>
            <p:spPr bwMode="hidden">
              <a:xfrm>
                <a:off x="407" y="34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5" name="Freeform 77"/>
              <p:cNvSpPr>
                <a:spLocks/>
              </p:cNvSpPr>
              <p:nvPr/>
            </p:nvSpPr>
            <p:spPr bwMode="hidden">
              <a:xfrm rot="17783459">
                <a:off x="956" y="5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6" name="Freeform 78"/>
              <p:cNvSpPr>
                <a:spLocks/>
              </p:cNvSpPr>
              <p:nvPr/>
            </p:nvSpPr>
            <p:spPr bwMode="hidden">
              <a:xfrm>
                <a:off x="572" y="73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7" name="Freeform 79"/>
              <p:cNvSpPr>
                <a:spLocks/>
              </p:cNvSpPr>
              <p:nvPr/>
            </p:nvSpPr>
            <p:spPr bwMode="hidden">
              <a:xfrm>
                <a:off x="895" y="25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8" name="Freeform 80"/>
              <p:cNvSpPr>
                <a:spLocks/>
              </p:cNvSpPr>
              <p:nvPr/>
            </p:nvSpPr>
            <p:spPr bwMode="hidden">
              <a:xfrm>
                <a:off x="1182" y="-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09" name="Freeform 81"/>
              <p:cNvSpPr>
                <a:spLocks/>
              </p:cNvSpPr>
              <p:nvPr/>
            </p:nvSpPr>
            <p:spPr bwMode="hidden">
              <a:xfrm rot="17783459">
                <a:off x="1606" y="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0" name="Freeform 82"/>
              <p:cNvSpPr>
                <a:spLocks/>
              </p:cNvSpPr>
              <p:nvPr/>
            </p:nvSpPr>
            <p:spPr bwMode="hidden">
              <a:xfrm>
                <a:off x="1381" y="45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1" name="Freeform 83"/>
              <p:cNvSpPr>
                <a:spLocks/>
              </p:cNvSpPr>
              <p:nvPr/>
            </p:nvSpPr>
            <p:spPr bwMode="hidden">
              <a:xfrm>
                <a:off x="1987" y="-1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2" name="Freeform 84"/>
              <p:cNvSpPr>
                <a:spLocks/>
              </p:cNvSpPr>
              <p:nvPr/>
            </p:nvSpPr>
            <p:spPr bwMode="hidden">
              <a:xfrm>
                <a:off x="585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3" name="Freeform 85"/>
              <p:cNvSpPr>
                <a:spLocks/>
              </p:cNvSpPr>
              <p:nvPr/>
            </p:nvSpPr>
            <p:spPr bwMode="hidden">
              <a:xfrm>
                <a:off x="2372" y="3989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4" name="Freeform 86"/>
              <p:cNvSpPr>
                <a:spLocks/>
              </p:cNvSpPr>
              <p:nvPr/>
            </p:nvSpPr>
            <p:spPr bwMode="hidden">
              <a:xfrm rot="17783459">
                <a:off x="-21" y="240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5" name="Freeform 87"/>
              <p:cNvSpPr>
                <a:spLocks/>
              </p:cNvSpPr>
              <p:nvPr/>
            </p:nvSpPr>
            <p:spPr bwMode="hidden">
              <a:xfrm>
                <a:off x="181" y="-38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6" name="Freeform 88"/>
              <p:cNvSpPr>
                <a:spLocks/>
              </p:cNvSpPr>
              <p:nvPr/>
            </p:nvSpPr>
            <p:spPr bwMode="hidden">
              <a:xfrm>
                <a:off x="2750" y="38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7" name="Freeform 89"/>
              <p:cNvSpPr>
                <a:spLocks/>
              </p:cNvSpPr>
              <p:nvPr/>
            </p:nvSpPr>
            <p:spPr bwMode="hidden">
              <a:xfrm rot="17783459">
                <a:off x="4210" y="33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8" name="Freeform 90"/>
              <p:cNvSpPr>
                <a:spLocks/>
              </p:cNvSpPr>
              <p:nvPr/>
            </p:nvSpPr>
            <p:spPr bwMode="hidden">
              <a:xfrm>
                <a:off x="4528" y="3653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19" name="Freeform 91"/>
              <p:cNvSpPr>
                <a:spLocks/>
              </p:cNvSpPr>
              <p:nvPr/>
            </p:nvSpPr>
            <p:spPr bwMode="hidden">
              <a:xfrm>
                <a:off x="3163" y="3665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0" name="Freeform 92"/>
              <p:cNvSpPr>
                <a:spLocks/>
              </p:cNvSpPr>
              <p:nvPr/>
            </p:nvSpPr>
            <p:spPr bwMode="hidden">
              <a:xfrm>
                <a:off x="3502" y="346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1" name="Freeform 93"/>
              <p:cNvSpPr>
                <a:spLocks/>
              </p:cNvSpPr>
              <p:nvPr/>
            </p:nvSpPr>
            <p:spPr bwMode="hidden">
              <a:xfrm rot="17783459">
                <a:off x="3967" y="367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2" name="Freeform 94"/>
              <p:cNvSpPr>
                <a:spLocks/>
              </p:cNvSpPr>
              <p:nvPr/>
            </p:nvSpPr>
            <p:spPr bwMode="hidden">
              <a:xfrm>
                <a:off x="3617" y="392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3" name="Freeform 95"/>
              <p:cNvSpPr>
                <a:spLocks/>
              </p:cNvSpPr>
              <p:nvPr/>
            </p:nvSpPr>
            <p:spPr bwMode="hidden">
              <a:xfrm>
                <a:off x="3840" y="328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4" name="Freeform 96"/>
              <p:cNvSpPr>
                <a:spLocks/>
              </p:cNvSpPr>
              <p:nvPr/>
            </p:nvSpPr>
            <p:spPr bwMode="hidden">
              <a:xfrm>
                <a:off x="2325" y="3101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5" name="Freeform 97"/>
              <p:cNvSpPr>
                <a:spLocks/>
              </p:cNvSpPr>
              <p:nvPr/>
            </p:nvSpPr>
            <p:spPr bwMode="hidden">
              <a:xfrm rot="17783459">
                <a:off x="2858" y="3353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6" name="Freeform 98"/>
              <p:cNvSpPr>
                <a:spLocks/>
              </p:cNvSpPr>
              <p:nvPr/>
            </p:nvSpPr>
            <p:spPr bwMode="hidden">
              <a:xfrm>
                <a:off x="2458" y="3562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27" name="Freeform 99"/>
              <p:cNvSpPr>
                <a:spLocks/>
              </p:cNvSpPr>
              <p:nvPr/>
            </p:nvSpPr>
            <p:spPr bwMode="hidden">
              <a:xfrm>
                <a:off x="2713" y="30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18" name="Group 100"/>
              <p:cNvGrpSpPr>
                <a:grpSpLocks/>
              </p:cNvGrpSpPr>
              <p:nvPr/>
            </p:nvGrpSpPr>
            <p:grpSpPr bwMode="auto">
              <a:xfrm>
                <a:off x="3026" y="2638"/>
                <a:ext cx="910" cy="818"/>
                <a:chOff x="1373" y="2671"/>
                <a:chExt cx="910" cy="818"/>
              </a:xfrm>
            </p:grpSpPr>
            <p:sp>
              <p:nvSpPr>
                <p:cNvPr id="22629" name="Freeform 101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0" name="Freeform 102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1" name="Freeform 103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32" name="Freeform 104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33" name="Freeform 105"/>
              <p:cNvSpPr>
                <a:spLocks/>
              </p:cNvSpPr>
              <p:nvPr/>
            </p:nvSpPr>
            <p:spPr bwMode="hidden">
              <a:xfrm>
                <a:off x="1624" y="346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4" name="Freeform 106"/>
              <p:cNvSpPr>
                <a:spLocks/>
              </p:cNvSpPr>
              <p:nvPr/>
            </p:nvSpPr>
            <p:spPr bwMode="hidden">
              <a:xfrm rot="17783459">
                <a:off x="2039" y="373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5" name="Freeform 107"/>
              <p:cNvSpPr>
                <a:spLocks/>
              </p:cNvSpPr>
              <p:nvPr/>
            </p:nvSpPr>
            <p:spPr bwMode="hidden">
              <a:xfrm>
                <a:off x="1698" y="3936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6" name="Freeform 108"/>
              <p:cNvSpPr>
                <a:spLocks/>
              </p:cNvSpPr>
              <p:nvPr/>
            </p:nvSpPr>
            <p:spPr bwMode="hidden">
              <a:xfrm>
                <a:off x="2037" y="3430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7" name="Freeform 109"/>
              <p:cNvSpPr>
                <a:spLocks/>
              </p:cNvSpPr>
              <p:nvPr/>
            </p:nvSpPr>
            <p:spPr bwMode="hidden">
              <a:xfrm rot="17783459">
                <a:off x="4261" y="392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38" name="Freeform 110"/>
              <p:cNvSpPr>
                <a:spLocks/>
              </p:cNvSpPr>
              <p:nvPr/>
            </p:nvSpPr>
            <p:spPr bwMode="hidden">
              <a:xfrm>
                <a:off x="3191" y="4004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25" name="Group 111"/>
              <p:cNvGrpSpPr>
                <a:grpSpLocks/>
              </p:cNvGrpSpPr>
              <p:nvPr/>
            </p:nvGrpSpPr>
            <p:grpSpPr bwMode="auto">
              <a:xfrm>
                <a:off x="2576" y="-9"/>
                <a:ext cx="910" cy="818"/>
                <a:chOff x="1373" y="2671"/>
                <a:chExt cx="910" cy="818"/>
              </a:xfrm>
            </p:grpSpPr>
            <p:sp>
              <p:nvSpPr>
                <p:cNvPr id="22640" name="Freeform 11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1" name="Freeform 11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2" name="Freeform 11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3" name="Freeform 11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6" name="Group 116"/>
              <p:cNvGrpSpPr>
                <a:grpSpLocks/>
              </p:cNvGrpSpPr>
              <p:nvPr/>
            </p:nvGrpSpPr>
            <p:grpSpPr bwMode="auto">
              <a:xfrm>
                <a:off x="3010" y="684"/>
                <a:ext cx="910" cy="818"/>
                <a:chOff x="1373" y="2671"/>
                <a:chExt cx="910" cy="818"/>
              </a:xfrm>
            </p:grpSpPr>
            <p:sp>
              <p:nvSpPr>
                <p:cNvPr id="22645" name="Freeform 11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6" name="Freeform 11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7" name="Freeform 11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48" name="Freeform 12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7" name="Group 121"/>
              <p:cNvGrpSpPr>
                <a:grpSpLocks/>
              </p:cNvGrpSpPr>
              <p:nvPr/>
            </p:nvGrpSpPr>
            <p:grpSpPr bwMode="auto">
              <a:xfrm>
                <a:off x="3477" y="1377"/>
                <a:ext cx="910" cy="818"/>
                <a:chOff x="1373" y="2671"/>
                <a:chExt cx="910" cy="818"/>
              </a:xfrm>
            </p:grpSpPr>
            <p:sp>
              <p:nvSpPr>
                <p:cNvPr id="22650" name="Freeform 12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1" name="Freeform 12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2" name="Freeform 12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3" name="Freeform 12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grpSp>
            <p:nvGrpSpPr>
              <p:cNvPr id="1128" name="Group 126"/>
              <p:cNvGrpSpPr>
                <a:grpSpLocks/>
              </p:cNvGrpSpPr>
              <p:nvPr/>
            </p:nvGrpSpPr>
            <p:grpSpPr bwMode="auto">
              <a:xfrm>
                <a:off x="4178" y="943"/>
                <a:ext cx="910" cy="818"/>
                <a:chOff x="1373" y="2671"/>
                <a:chExt cx="910" cy="818"/>
              </a:xfrm>
            </p:grpSpPr>
            <p:sp>
              <p:nvSpPr>
                <p:cNvPr id="22655" name="Freeform 12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6" name="Freeform 12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7" name="Freeform 12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58" name="Freeform 13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59" name="Freeform 131"/>
              <p:cNvSpPr>
                <a:spLocks/>
              </p:cNvSpPr>
              <p:nvPr/>
            </p:nvSpPr>
            <p:spPr bwMode="hidden">
              <a:xfrm>
                <a:off x="4954" y="847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0" name="Freeform 132"/>
              <p:cNvSpPr>
                <a:spLocks/>
              </p:cNvSpPr>
              <p:nvPr/>
            </p:nvSpPr>
            <p:spPr bwMode="hidden">
              <a:xfrm rot="17783459">
                <a:off x="5404" y="924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1" name="Freeform 133"/>
              <p:cNvSpPr>
                <a:spLocks/>
              </p:cNvSpPr>
              <p:nvPr/>
            </p:nvSpPr>
            <p:spPr bwMode="hidden">
              <a:xfrm>
                <a:off x="5129" y="129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2" name="Freeform 134"/>
              <p:cNvSpPr>
                <a:spLocks/>
              </p:cNvSpPr>
              <p:nvPr/>
            </p:nvSpPr>
            <p:spPr bwMode="hidden">
              <a:xfrm>
                <a:off x="5301" y="56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3" name="Freeform 135"/>
              <p:cNvSpPr>
                <a:spLocks/>
              </p:cNvSpPr>
              <p:nvPr/>
            </p:nvSpPr>
            <p:spPr bwMode="hidden">
              <a:xfrm>
                <a:off x="3678" y="389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4" name="Freeform 136"/>
              <p:cNvSpPr>
                <a:spLocks/>
              </p:cNvSpPr>
              <p:nvPr/>
            </p:nvSpPr>
            <p:spPr bwMode="hidden">
              <a:xfrm rot="17783459">
                <a:off x="4193" y="54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5" name="Freeform 137"/>
              <p:cNvSpPr>
                <a:spLocks/>
              </p:cNvSpPr>
              <p:nvPr/>
            </p:nvSpPr>
            <p:spPr bwMode="hidden">
              <a:xfrm>
                <a:off x="3852" y="81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6" name="Freeform 138"/>
              <p:cNvSpPr>
                <a:spLocks/>
              </p:cNvSpPr>
              <p:nvPr/>
            </p:nvSpPr>
            <p:spPr bwMode="hidden">
              <a:xfrm>
                <a:off x="4024" y="234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7" name="Freeform 139"/>
              <p:cNvSpPr>
                <a:spLocks/>
              </p:cNvSpPr>
              <p:nvPr/>
            </p:nvSpPr>
            <p:spPr bwMode="hidden">
              <a:xfrm>
                <a:off x="4479" y="296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8" name="Freeform 140"/>
              <p:cNvSpPr>
                <a:spLocks/>
              </p:cNvSpPr>
              <p:nvPr/>
            </p:nvSpPr>
            <p:spPr bwMode="hidden">
              <a:xfrm rot="17783459">
                <a:off x="3751" y="-6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69" name="Freeform 141"/>
              <p:cNvSpPr>
                <a:spLocks/>
              </p:cNvSpPr>
              <p:nvPr/>
            </p:nvSpPr>
            <p:spPr bwMode="hidden">
              <a:xfrm>
                <a:off x="3351" y="80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0" name="Freeform 142"/>
              <p:cNvSpPr>
                <a:spLocks/>
              </p:cNvSpPr>
              <p:nvPr/>
            </p:nvSpPr>
            <p:spPr bwMode="hidden">
              <a:xfrm>
                <a:off x="4341" y="-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1" name="Freeform 143"/>
              <p:cNvSpPr>
                <a:spLocks/>
              </p:cNvSpPr>
              <p:nvPr/>
            </p:nvSpPr>
            <p:spPr bwMode="hidden">
              <a:xfrm>
                <a:off x="4756" y="-70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2" name="Freeform 144"/>
              <p:cNvSpPr>
                <a:spLocks/>
              </p:cNvSpPr>
              <p:nvPr/>
            </p:nvSpPr>
            <p:spPr bwMode="hidden">
              <a:xfrm rot="17783459">
                <a:off x="5404" y="40"/>
                <a:ext cx="355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3" name="Freeform 145"/>
              <p:cNvSpPr>
                <a:spLocks/>
              </p:cNvSpPr>
              <p:nvPr/>
            </p:nvSpPr>
            <p:spPr bwMode="hidden">
              <a:xfrm>
                <a:off x="4829" y="531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74" name="Freeform 146"/>
              <p:cNvSpPr>
                <a:spLocks/>
              </p:cNvSpPr>
              <p:nvPr/>
            </p:nvSpPr>
            <p:spPr bwMode="hidden">
              <a:xfrm>
                <a:off x="5059" y="267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45" name="Group 147"/>
              <p:cNvGrpSpPr>
                <a:grpSpLocks/>
              </p:cNvGrpSpPr>
              <p:nvPr/>
            </p:nvGrpSpPr>
            <p:grpSpPr bwMode="auto">
              <a:xfrm>
                <a:off x="4930" y="1978"/>
                <a:ext cx="910" cy="818"/>
                <a:chOff x="1373" y="2671"/>
                <a:chExt cx="910" cy="818"/>
              </a:xfrm>
            </p:grpSpPr>
            <p:sp>
              <p:nvSpPr>
                <p:cNvPr id="22676" name="Freeform 14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7" name="Freeform 14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8" name="Freeform 15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79" name="Freeform 15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80" name="Freeform 152"/>
              <p:cNvSpPr>
                <a:spLocks/>
              </p:cNvSpPr>
              <p:nvPr/>
            </p:nvSpPr>
            <p:spPr bwMode="hidden">
              <a:xfrm rot="17783459">
                <a:off x="4552" y="2201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1" name="Freeform 153"/>
              <p:cNvSpPr>
                <a:spLocks/>
              </p:cNvSpPr>
              <p:nvPr/>
            </p:nvSpPr>
            <p:spPr bwMode="hidden">
              <a:xfrm>
                <a:off x="4246" y="2585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2" name="Freeform 154"/>
              <p:cNvSpPr>
                <a:spLocks/>
              </p:cNvSpPr>
              <p:nvPr/>
            </p:nvSpPr>
            <p:spPr bwMode="hidden">
              <a:xfrm rot="17783459">
                <a:off x="4594" y="3146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3" name="Freeform 155"/>
              <p:cNvSpPr>
                <a:spLocks/>
              </p:cNvSpPr>
              <p:nvPr/>
            </p:nvSpPr>
            <p:spPr bwMode="hidden">
              <a:xfrm>
                <a:off x="4194" y="2985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4" name="Freeform 156"/>
              <p:cNvSpPr>
                <a:spLocks/>
              </p:cNvSpPr>
              <p:nvPr/>
            </p:nvSpPr>
            <p:spPr bwMode="hidden">
              <a:xfrm>
                <a:off x="4642" y="2671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85" name="Freeform 157"/>
              <p:cNvSpPr>
                <a:spLocks/>
              </p:cNvSpPr>
              <p:nvPr/>
            </p:nvSpPr>
            <p:spPr bwMode="hidden">
              <a:xfrm>
                <a:off x="3820" y="261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grpSp>
            <p:nvGrpSpPr>
              <p:cNvPr id="1152" name="Group 158"/>
              <p:cNvGrpSpPr>
                <a:grpSpLocks/>
              </p:cNvGrpSpPr>
              <p:nvPr/>
            </p:nvGrpSpPr>
            <p:grpSpPr bwMode="auto">
              <a:xfrm>
                <a:off x="4914" y="2763"/>
                <a:ext cx="910" cy="818"/>
                <a:chOff x="1373" y="2671"/>
                <a:chExt cx="910" cy="818"/>
              </a:xfrm>
            </p:grpSpPr>
            <p:sp>
              <p:nvSpPr>
                <p:cNvPr id="22687" name="Freeform 15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88" name="Freeform 16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/>
                  <a:ahLst/>
                  <a:cxnLst>
                    <a:cxn ang="0">
                      <a:pos x="100" y="88"/>
                    </a:cxn>
                    <a:cxn ang="0">
                      <a:pos x="34" y="258"/>
                    </a:cxn>
                    <a:cxn ang="0">
                      <a:pos x="330" y="220"/>
                    </a:cxn>
                    <a:cxn ang="0">
                      <a:pos x="134" y="114"/>
                    </a:cxn>
                    <a:cxn ang="0">
                      <a:pos x="258" y="256"/>
                    </a:cxn>
                    <a:cxn ang="0">
                      <a:pos x="244" y="120"/>
                    </a:cxn>
                    <a:cxn ang="0">
                      <a:pos x="190" y="206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89" name="Freeform 16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/>
                  <a:ahLst/>
                  <a:cxnLst>
                    <a:cxn ang="0">
                      <a:pos x="178" y="62"/>
                    </a:cxn>
                    <a:cxn ang="0">
                      <a:pos x="7" y="149"/>
                    </a:cxn>
                    <a:cxn ang="0">
                      <a:pos x="276" y="279"/>
                    </a:cxn>
                    <a:cxn ang="0">
                      <a:pos x="176" y="76"/>
                    </a:cxn>
                    <a:cxn ang="0">
                      <a:pos x="194" y="272"/>
                    </a:cxn>
                    <a:cxn ang="0">
                      <a:pos x="264" y="142"/>
                    </a:cxn>
                    <a:cxn ang="0">
                      <a:pos x="160" y="154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  <p:sp>
              <p:nvSpPr>
                <p:cNvPr id="22690" name="Freeform 16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/>
                  <a:ahLst/>
                  <a:cxnLst>
                    <a:cxn ang="0">
                      <a:pos x="281" y="137"/>
                    </a:cxn>
                    <a:cxn ang="0">
                      <a:pos x="203" y="7"/>
                    </a:cxn>
                    <a:cxn ang="0">
                      <a:pos x="61" y="256"/>
                    </a:cxn>
                    <a:cxn ang="0">
                      <a:pos x="273" y="159"/>
                    </a:cxn>
                    <a:cxn ang="0">
                      <a:pos x="73" y="176"/>
                    </a:cxn>
                    <a:cxn ang="0">
                      <a:pos x="192" y="244"/>
                    </a:cxn>
                    <a:cxn ang="0">
                      <a:pos x="154" y="150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tr-TR"/>
                </a:p>
              </p:txBody>
            </p:sp>
          </p:grpSp>
          <p:sp>
            <p:nvSpPr>
              <p:cNvPr id="22691" name="Freeform 163"/>
              <p:cNvSpPr>
                <a:spLocks/>
              </p:cNvSpPr>
              <p:nvPr/>
            </p:nvSpPr>
            <p:spPr bwMode="hidden">
              <a:xfrm>
                <a:off x="4906" y="3552"/>
                <a:ext cx="354" cy="426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2" name="Freeform 164"/>
              <p:cNvSpPr>
                <a:spLocks/>
              </p:cNvSpPr>
              <p:nvPr/>
            </p:nvSpPr>
            <p:spPr bwMode="hidden">
              <a:xfrm rot="17783459">
                <a:off x="5372" y="3889"/>
                <a:ext cx="354" cy="468"/>
              </a:xfrm>
              <a:custGeom>
                <a:avLst/>
                <a:gdLst/>
                <a:ahLst/>
                <a:cxnLst>
                  <a:cxn ang="0">
                    <a:pos x="100" y="88"/>
                  </a:cxn>
                  <a:cxn ang="0">
                    <a:pos x="34" y="258"/>
                  </a:cxn>
                  <a:cxn ang="0">
                    <a:pos x="330" y="220"/>
                  </a:cxn>
                  <a:cxn ang="0">
                    <a:pos x="134" y="114"/>
                  </a:cxn>
                  <a:cxn ang="0">
                    <a:pos x="258" y="256"/>
                  </a:cxn>
                  <a:cxn ang="0">
                    <a:pos x="244" y="120"/>
                  </a:cxn>
                  <a:cxn ang="0">
                    <a:pos x="190" y="206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3" name="Freeform 165"/>
              <p:cNvSpPr>
                <a:spLocks/>
              </p:cNvSpPr>
              <p:nvPr/>
            </p:nvSpPr>
            <p:spPr bwMode="hidden">
              <a:xfrm>
                <a:off x="4880" y="3979"/>
                <a:ext cx="349" cy="362"/>
              </a:xfrm>
              <a:custGeom>
                <a:avLst/>
                <a:gdLst/>
                <a:ahLst/>
                <a:cxnLst>
                  <a:cxn ang="0">
                    <a:pos x="178" y="62"/>
                  </a:cxn>
                  <a:cxn ang="0">
                    <a:pos x="7" y="149"/>
                  </a:cxn>
                  <a:cxn ang="0">
                    <a:pos x="276" y="279"/>
                  </a:cxn>
                  <a:cxn ang="0">
                    <a:pos x="176" y="76"/>
                  </a:cxn>
                  <a:cxn ang="0">
                    <a:pos x="194" y="272"/>
                  </a:cxn>
                  <a:cxn ang="0">
                    <a:pos x="264" y="142"/>
                  </a:cxn>
                  <a:cxn ang="0">
                    <a:pos x="160" y="154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694" name="Freeform 166"/>
              <p:cNvSpPr>
                <a:spLocks/>
              </p:cNvSpPr>
              <p:nvPr/>
            </p:nvSpPr>
            <p:spPr bwMode="hidden">
              <a:xfrm>
                <a:off x="5345" y="3548"/>
                <a:ext cx="323" cy="327"/>
              </a:xfrm>
              <a:custGeom>
                <a:avLst/>
                <a:gdLst/>
                <a:ahLst/>
                <a:cxnLst>
                  <a:cxn ang="0">
                    <a:pos x="281" y="137"/>
                  </a:cxn>
                  <a:cxn ang="0">
                    <a:pos x="203" y="7"/>
                  </a:cxn>
                  <a:cxn ang="0">
                    <a:pos x="61" y="256"/>
                  </a:cxn>
                  <a:cxn ang="0">
                    <a:pos x="273" y="159"/>
                  </a:cxn>
                  <a:cxn ang="0">
                    <a:pos x="73" y="176"/>
                  </a:cxn>
                  <a:cxn ang="0">
                    <a:pos x="192" y="244"/>
                  </a:cxn>
                  <a:cxn ang="0">
                    <a:pos x="154" y="150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3" name="Group 172"/>
            <p:cNvGrpSpPr>
              <a:grpSpLocks/>
            </p:cNvGrpSpPr>
            <p:nvPr/>
          </p:nvGrpSpPr>
          <p:grpSpPr bwMode="auto">
            <a:xfrm>
              <a:off x="202" y="1209"/>
              <a:ext cx="1145" cy="512"/>
              <a:chOff x="108" y="129"/>
              <a:chExt cx="1145" cy="512"/>
            </a:xfrm>
          </p:grpSpPr>
          <p:sp>
            <p:nvSpPr>
              <p:cNvPr id="22701" name="Freeform 173"/>
              <p:cNvSpPr>
                <a:spLocks/>
              </p:cNvSpPr>
              <p:nvPr/>
            </p:nvSpPr>
            <p:spPr bwMode="auto">
              <a:xfrm>
                <a:off x="108" y="188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2" name="Freeform 174"/>
              <p:cNvSpPr>
                <a:spLocks/>
              </p:cNvSpPr>
              <p:nvPr/>
            </p:nvSpPr>
            <p:spPr bwMode="auto">
              <a:xfrm>
                <a:off x="249" y="129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4" name="Group 195"/>
            <p:cNvGrpSpPr>
              <a:grpSpLocks/>
            </p:cNvGrpSpPr>
            <p:nvPr userDrawn="1"/>
          </p:nvGrpSpPr>
          <p:grpSpPr bwMode="auto">
            <a:xfrm>
              <a:off x="0" y="0"/>
              <a:ext cx="5762" cy="305"/>
              <a:chOff x="0" y="0"/>
              <a:chExt cx="5762" cy="305"/>
            </a:xfrm>
          </p:grpSpPr>
          <p:sp>
            <p:nvSpPr>
              <p:cNvPr id="22703" name="Freeform 175"/>
              <p:cNvSpPr>
                <a:spLocks/>
              </p:cNvSpPr>
              <p:nvPr/>
            </p:nvSpPr>
            <p:spPr bwMode="ltGray">
              <a:xfrm>
                <a:off x="1" y="0"/>
                <a:ext cx="5761" cy="305"/>
              </a:xfrm>
              <a:custGeom>
                <a:avLst/>
                <a:gdLst/>
                <a:ahLst/>
                <a:cxnLst>
                  <a:cxn ang="0">
                    <a:pos x="5126" y="2"/>
                  </a:cxn>
                  <a:cxn ang="0">
                    <a:pos x="5126" y="276"/>
                  </a:cxn>
                  <a:cxn ang="0">
                    <a:pos x="5037" y="278"/>
                  </a:cxn>
                  <a:cxn ang="0">
                    <a:pos x="4914" y="300"/>
                  </a:cxn>
                  <a:cxn ang="0">
                    <a:pos x="4847" y="296"/>
                  </a:cxn>
                  <a:cxn ang="0">
                    <a:pos x="4648" y="273"/>
                  </a:cxn>
                  <a:cxn ang="0">
                    <a:pos x="4508" y="264"/>
                  </a:cxn>
                  <a:cxn ang="0">
                    <a:pos x="4245" y="287"/>
                  </a:cxn>
                  <a:cxn ang="0">
                    <a:pos x="3983" y="291"/>
                  </a:cxn>
                  <a:cxn ang="0">
                    <a:pos x="3640" y="282"/>
                  </a:cxn>
                  <a:cxn ang="0">
                    <a:pos x="3346" y="287"/>
                  </a:cxn>
                  <a:cxn ang="0">
                    <a:pos x="3165" y="305"/>
                  </a:cxn>
                  <a:cxn ang="0">
                    <a:pos x="2848" y="269"/>
                  </a:cxn>
                  <a:cxn ang="0">
                    <a:pos x="2618" y="260"/>
                  </a:cxn>
                  <a:cxn ang="0">
                    <a:pos x="2360" y="273"/>
                  </a:cxn>
                  <a:cxn ang="0">
                    <a:pos x="2007" y="282"/>
                  </a:cxn>
                  <a:cxn ang="0">
                    <a:pos x="1786" y="287"/>
                  </a:cxn>
                  <a:cxn ang="0">
                    <a:pos x="1686" y="296"/>
                  </a:cxn>
                  <a:cxn ang="0">
                    <a:pos x="1528" y="273"/>
                  </a:cxn>
                  <a:cxn ang="0">
                    <a:pos x="1334" y="287"/>
                  </a:cxn>
                  <a:cxn ang="0">
                    <a:pos x="1185" y="282"/>
                  </a:cxn>
                  <a:cxn ang="0">
                    <a:pos x="1081" y="291"/>
                  </a:cxn>
                  <a:cxn ang="0">
                    <a:pos x="968" y="282"/>
                  </a:cxn>
                  <a:cxn ang="0">
                    <a:pos x="827" y="273"/>
                  </a:cxn>
                  <a:cxn ang="0">
                    <a:pos x="701" y="273"/>
                  </a:cxn>
                  <a:cxn ang="0">
                    <a:pos x="583" y="291"/>
                  </a:cxn>
                  <a:cxn ang="0">
                    <a:pos x="484" y="278"/>
                  </a:cxn>
                  <a:cxn ang="0">
                    <a:pos x="335" y="251"/>
                  </a:cxn>
                  <a:cxn ang="0">
                    <a:pos x="172" y="260"/>
                  </a:cxn>
                  <a:cxn ang="0">
                    <a:pos x="77" y="251"/>
                  </a:cxn>
                  <a:cxn ang="0">
                    <a:pos x="0" y="237"/>
                  </a:cxn>
                  <a:cxn ang="0">
                    <a:pos x="0" y="0"/>
                  </a:cxn>
                  <a:cxn ang="0">
                    <a:pos x="5126" y="2"/>
                  </a:cxn>
                </a:cxnLst>
                <a:rect l="0" t="0" r="r" b="b"/>
                <a:pathLst>
                  <a:path w="5126" h="305">
                    <a:moveTo>
                      <a:pt x="5126" y="2"/>
                    </a:moveTo>
                    <a:lnTo>
                      <a:pt x="5126" y="276"/>
                    </a:lnTo>
                    <a:lnTo>
                      <a:pt x="5037" y="278"/>
                    </a:lnTo>
                    <a:lnTo>
                      <a:pt x="4914" y="300"/>
                    </a:lnTo>
                    <a:lnTo>
                      <a:pt x="4847" y="296"/>
                    </a:lnTo>
                    <a:lnTo>
                      <a:pt x="4648" y="273"/>
                    </a:lnTo>
                    <a:lnTo>
                      <a:pt x="4508" y="264"/>
                    </a:lnTo>
                    <a:lnTo>
                      <a:pt x="4245" y="287"/>
                    </a:lnTo>
                    <a:lnTo>
                      <a:pt x="3983" y="291"/>
                    </a:lnTo>
                    <a:lnTo>
                      <a:pt x="3640" y="282"/>
                    </a:lnTo>
                    <a:lnTo>
                      <a:pt x="3346" y="287"/>
                    </a:lnTo>
                    <a:lnTo>
                      <a:pt x="3165" y="305"/>
                    </a:lnTo>
                    <a:lnTo>
                      <a:pt x="2848" y="269"/>
                    </a:lnTo>
                    <a:lnTo>
                      <a:pt x="2618" y="260"/>
                    </a:lnTo>
                    <a:lnTo>
                      <a:pt x="2360" y="273"/>
                    </a:lnTo>
                    <a:lnTo>
                      <a:pt x="2007" y="282"/>
                    </a:lnTo>
                    <a:lnTo>
                      <a:pt x="1786" y="287"/>
                    </a:lnTo>
                    <a:lnTo>
                      <a:pt x="1686" y="296"/>
                    </a:lnTo>
                    <a:lnTo>
                      <a:pt x="1528" y="273"/>
                    </a:lnTo>
                    <a:lnTo>
                      <a:pt x="1334" y="287"/>
                    </a:lnTo>
                    <a:lnTo>
                      <a:pt x="1185" y="282"/>
                    </a:lnTo>
                    <a:lnTo>
                      <a:pt x="1081" y="291"/>
                    </a:lnTo>
                    <a:lnTo>
                      <a:pt x="968" y="282"/>
                    </a:lnTo>
                    <a:lnTo>
                      <a:pt x="827" y="273"/>
                    </a:lnTo>
                    <a:lnTo>
                      <a:pt x="701" y="273"/>
                    </a:lnTo>
                    <a:lnTo>
                      <a:pt x="583" y="291"/>
                    </a:lnTo>
                    <a:lnTo>
                      <a:pt x="484" y="278"/>
                    </a:lnTo>
                    <a:lnTo>
                      <a:pt x="335" y="251"/>
                    </a:lnTo>
                    <a:lnTo>
                      <a:pt x="172" y="260"/>
                    </a:lnTo>
                    <a:lnTo>
                      <a:pt x="77" y="251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512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4" name="Freeform 176"/>
              <p:cNvSpPr>
                <a:spLocks/>
              </p:cNvSpPr>
              <p:nvPr/>
            </p:nvSpPr>
            <p:spPr bwMode="ltGray">
              <a:xfrm>
                <a:off x="0" y="154"/>
                <a:ext cx="212" cy="107"/>
              </a:xfrm>
              <a:custGeom>
                <a:avLst/>
                <a:gdLst/>
                <a:ahLst/>
                <a:cxnLst>
                  <a:cxn ang="0">
                    <a:pos x="0" y="74"/>
                  </a:cxn>
                  <a:cxn ang="0">
                    <a:pos x="2" y="30"/>
                  </a:cxn>
                  <a:cxn ang="0">
                    <a:pos x="23" y="12"/>
                  </a:cxn>
                  <a:cxn ang="0">
                    <a:pos x="53" y="2"/>
                  </a:cxn>
                  <a:cxn ang="0">
                    <a:pos x="81" y="0"/>
                  </a:cxn>
                  <a:cxn ang="0">
                    <a:pos x="123" y="11"/>
                  </a:cxn>
                  <a:cxn ang="0">
                    <a:pos x="147" y="30"/>
                  </a:cxn>
                  <a:cxn ang="0">
                    <a:pos x="162" y="59"/>
                  </a:cxn>
                  <a:cxn ang="0">
                    <a:pos x="165" y="80"/>
                  </a:cxn>
                  <a:cxn ang="0">
                    <a:pos x="167" y="92"/>
                  </a:cxn>
                  <a:cxn ang="0">
                    <a:pos x="156" y="95"/>
                  </a:cxn>
                  <a:cxn ang="0">
                    <a:pos x="77" y="87"/>
                  </a:cxn>
                  <a:cxn ang="0">
                    <a:pos x="0" y="74"/>
                  </a:cxn>
                </a:cxnLst>
                <a:rect l="0" t="0" r="r" b="b"/>
                <a:pathLst>
                  <a:path w="167" h="95">
                    <a:moveTo>
                      <a:pt x="0" y="74"/>
                    </a:moveTo>
                    <a:lnTo>
                      <a:pt x="2" y="30"/>
                    </a:lnTo>
                    <a:lnTo>
                      <a:pt x="23" y="12"/>
                    </a:lnTo>
                    <a:lnTo>
                      <a:pt x="53" y="2"/>
                    </a:lnTo>
                    <a:lnTo>
                      <a:pt x="81" y="0"/>
                    </a:lnTo>
                    <a:lnTo>
                      <a:pt x="123" y="11"/>
                    </a:lnTo>
                    <a:lnTo>
                      <a:pt x="147" y="30"/>
                    </a:lnTo>
                    <a:lnTo>
                      <a:pt x="162" y="59"/>
                    </a:lnTo>
                    <a:lnTo>
                      <a:pt x="165" y="80"/>
                    </a:lnTo>
                    <a:lnTo>
                      <a:pt x="167" y="92"/>
                    </a:lnTo>
                    <a:lnTo>
                      <a:pt x="156" y="95"/>
                    </a:lnTo>
                    <a:lnTo>
                      <a:pt x="77" y="87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5" name="Freeform 177"/>
              <p:cNvSpPr>
                <a:spLocks/>
              </p:cNvSpPr>
              <p:nvPr/>
            </p:nvSpPr>
            <p:spPr bwMode="ltGray">
              <a:xfrm>
                <a:off x="312" y="1"/>
                <a:ext cx="1036" cy="141"/>
              </a:xfrm>
              <a:custGeom>
                <a:avLst/>
                <a:gdLst/>
                <a:ahLst/>
                <a:cxnLst>
                  <a:cxn ang="0">
                    <a:pos x="0" y="141"/>
                  </a:cxn>
                  <a:cxn ang="0">
                    <a:pos x="41" y="88"/>
                  </a:cxn>
                  <a:cxn ang="0">
                    <a:pos x="70" y="68"/>
                  </a:cxn>
                  <a:cxn ang="0">
                    <a:pos x="135" y="44"/>
                  </a:cxn>
                  <a:cxn ang="0">
                    <a:pos x="207" y="33"/>
                  </a:cxn>
                  <a:cxn ang="0">
                    <a:pos x="299" y="34"/>
                  </a:cxn>
                  <a:cxn ang="0">
                    <a:pos x="397" y="46"/>
                  </a:cxn>
                  <a:cxn ang="0">
                    <a:pos x="494" y="60"/>
                  </a:cxn>
                  <a:cxn ang="0">
                    <a:pos x="550" y="63"/>
                  </a:cxn>
                  <a:cxn ang="0">
                    <a:pos x="613" y="61"/>
                  </a:cxn>
                  <a:cxn ang="0">
                    <a:pos x="662" y="51"/>
                  </a:cxn>
                  <a:cxn ang="0">
                    <a:pos x="708" y="33"/>
                  </a:cxn>
                  <a:cxn ang="0">
                    <a:pos x="753" y="0"/>
                  </a:cxn>
                  <a:cxn ang="0">
                    <a:pos x="921" y="1"/>
                  </a:cxn>
                  <a:cxn ang="0">
                    <a:pos x="899" y="39"/>
                  </a:cxn>
                  <a:cxn ang="0">
                    <a:pos x="874" y="67"/>
                  </a:cxn>
                  <a:cxn ang="0">
                    <a:pos x="850" y="81"/>
                  </a:cxn>
                  <a:cxn ang="0">
                    <a:pos x="824" y="95"/>
                  </a:cxn>
                  <a:cxn ang="0">
                    <a:pos x="789" y="107"/>
                  </a:cxn>
                  <a:cxn ang="0">
                    <a:pos x="749" y="114"/>
                  </a:cxn>
                  <a:cxn ang="0">
                    <a:pos x="689" y="121"/>
                  </a:cxn>
                  <a:cxn ang="0">
                    <a:pos x="631" y="121"/>
                  </a:cxn>
                  <a:cxn ang="0">
                    <a:pos x="529" y="114"/>
                  </a:cxn>
                  <a:cxn ang="0">
                    <a:pos x="448" y="102"/>
                  </a:cxn>
                  <a:cxn ang="0">
                    <a:pos x="377" y="91"/>
                  </a:cxn>
                  <a:cxn ang="0">
                    <a:pos x="299" y="87"/>
                  </a:cxn>
                  <a:cxn ang="0">
                    <a:pos x="210" y="94"/>
                  </a:cxn>
                  <a:cxn ang="0">
                    <a:pos x="152" y="105"/>
                  </a:cxn>
                  <a:cxn ang="0">
                    <a:pos x="122" y="107"/>
                  </a:cxn>
                  <a:cxn ang="0">
                    <a:pos x="67" y="114"/>
                  </a:cxn>
                  <a:cxn ang="0">
                    <a:pos x="24" y="127"/>
                  </a:cxn>
                  <a:cxn ang="0">
                    <a:pos x="0" y="141"/>
                  </a:cxn>
                </a:cxnLst>
                <a:rect l="0" t="0" r="r" b="b"/>
                <a:pathLst>
                  <a:path w="921" h="141">
                    <a:moveTo>
                      <a:pt x="0" y="141"/>
                    </a:moveTo>
                    <a:lnTo>
                      <a:pt x="41" y="88"/>
                    </a:lnTo>
                    <a:lnTo>
                      <a:pt x="70" y="68"/>
                    </a:lnTo>
                    <a:lnTo>
                      <a:pt x="135" y="44"/>
                    </a:lnTo>
                    <a:lnTo>
                      <a:pt x="207" y="33"/>
                    </a:lnTo>
                    <a:lnTo>
                      <a:pt x="299" y="34"/>
                    </a:lnTo>
                    <a:lnTo>
                      <a:pt x="397" y="46"/>
                    </a:lnTo>
                    <a:lnTo>
                      <a:pt x="494" y="60"/>
                    </a:lnTo>
                    <a:lnTo>
                      <a:pt x="550" y="63"/>
                    </a:lnTo>
                    <a:lnTo>
                      <a:pt x="613" y="61"/>
                    </a:lnTo>
                    <a:lnTo>
                      <a:pt x="662" y="51"/>
                    </a:lnTo>
                    <a:lnTo>
                      <a:pt x="708" y="33"/>
                    </a:lnTo>
                    <a:lnTo>
                      <a:pt x="753" y="0"/>
                    </a:lnTo>
                    <a:lnTo>
                      <a:pt x="921" y="1"/>
                    </a:lnTo>
                    <a:lnTo>
                      <a:pt x="899" y="39"/>
                    </a:lnTo>
                    <a:lnTo>
                      <a:pt x="874" y="67"/>
                    </a:lnTo>
                    <a:lnTo>
                      <a:pt x="850" y="81"/>
                    </a:lnTo>
                    <a:lnTo>
                      <a:pt x="824" y="95"/>
                    </a:lnTo>
                    <a:lnTo>
                      <a:pt x="789" y="107"/>
                    </a:lnTo>
                    <a:lnTo>
                      <a:pt x="749" y="114"/>
                    </a:lnTo>
                    <a:lnTo>
                      <a:pt x="689" y="121"/>
                    </a:lnTo>
                    <a:lnTo>
                      <a:pt x="631" y="121"/>
                    </a:lnTo>
                    <a:lnTo>
                      <a:pt x="529" y="114"/>
                    </a:lnTo>
                    <a:lnTo>
                      <a:pt x="448" y="102"/>
                    </a:lnTo>
                    <a:lnTo>
                      <a:pt x="377" y="91"/>
                    </a:lnTo>
                    <a:lnTo>
                      <a:pt x="299" y="87"/>
                    </a:lnTo>
                    <a:lnTo>
                      <a:pt x="210" y="94"/>
                    </a:lnTo>
                    <a:lnTo>
                      <a:pt x="152" y="105"/>
                    </a:lnTo>
                    <a:lnTo>
                      <a:pt x="122" y="107"/>
                    </a:lnTo>
                    <a:lnTo>
                      <a:pt x="67" y="114"/>
                    </a:lnTo>
                    <a:lnTo>
                      <a:pt x="24" y="12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6" name="Freeform 178"/>
              <p:cNvSpPr>
                <a:spLocks/>
              </p:cNvSpPr>
              <p:nvPr/>
            </p:nvSpPr>
            <p:spPr bwMode="ltGray">
              <a:xfrm>
                <a:off x="1069" y="186"/>
                <a:ext cx="242" cy="102"/>
              </a:xfrm>
              <a:custGeom>
                <a:avLst/>
                <a:gdLst/>
                <a:ahLst/>
                <a:cxnLst>
                  <a:cxn ang="0">
                    <a:pos x="6" y="73"/>
                  </a:cxn>
                  <a:cxn ang="0">
                    <a:pos x="30" y="52"/>
                  </a:cxn>
                  <a:cxn ang="0">
                    <a:pos x="64" y="30"/>
                  </a:cxn>
                  <a:cxn ang="0">
                    <a:pos x="103" y="12"/>
                  </a:cxn>
                  <a:cxn ang="0">
                    <a:pos x="157" y="0"/>
                  </a:cxn>
                  <a:cxn ang="0">
                    <a:pos x="190" y="0"/>
                  </a:cxn>
                  <a:cxn ang="0">
                    <a:pos x="163" y="13"/>
                  </a:cxn>
                  <a:cxn ang="0">
                    <a:pos x="129" y="33"/>
                  </a:cxn>
                  <a:cxn ang="0">
                    <a:pos x="103" y="55"/>
                  </a:cxn>
                  <a:cxn ang="0">
                    <a:pos x="93" y="75"/>
                  </a:cxn>
                  <a:cxn ang="0">
                    <a:pos x="88" y="90"/>
                  </a:cxn>
                  <a:cxn ang="0">
                    <a:pos x="34" y="87"/>
                  </a:cxn>
                  <a:cxn ang="0">
                    <a:pos x="0" y="84"/>
                  </a:cxn>
                  <a:cxn ang="0">
                    <a:pos x="6" y="73"/>
                  </a:cxn>
                </a:cxnLst>
                <a:rect l="0" t="0" r="r" b="b"/>
                <a:pathLst>
                  <a:path w="190" h="90">
                    <a:moveTo>
                      <a:pt x="6" y="73"/>
                    </a:moveTo>
                    <a:lnTo>
                      <a:pt x="30" y="52"/>
                    </a:lnTo>
                    <a:lnTo>
                      <a:pt x="64" y="30"/>
                    </a:lnTo>
                    <a:lnTo>
                      <a:pt x="103" y="12"/>
                    </a:lnTo>
                    <a:lnTo>
                      <a:pt x="157" y="0"/>
                    </a:lnTo>
                    <a:lnTo>
                      <a:pt x="190" y="0"/>
                    </a:lnTo>
                    <a:lnTo>
                      <a:pt x="163" y="13"/>
                    </a:lnTo>
                    <a:lnTo>
                      <a:pt x="129" y="33"/>
                    </a:lnTo>
                    <a:lnTo>
                      <a:pt x="103" y="55"/>
                    </a:lnTo>
                    <a:lnTo>
                      <a:pt x="93" y="75"/>
                    </a:lnTo>
                    <a:lnTo>
                      <a:pt x="88" y="90"/>
                    </a:lnTo>
                    <a:lnTo>
                      <a:pt x="34" y="87"/>
                    </a:lnTo>
                    <a:lnTo>
                      <a:pt x="0" y="84"/>
                    </a:lnTo>
                    <a:lnTo>
                      <a:pt x="6" y="7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7" name="Freeform 179"/>
              <p:cNvSpPr>
                <a:spLocks/>
              </p:cNvSpPr>
              <p:nvPr/>
            </p:nvSpPr>
            <p:spPr bwMode="ltGray">
              <a:xfrm>
                <a:off x="1595" y="2"/>
                <a:ext cx="214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15"/>
                  </a:cxn>
                  <a:cxn ang="0">
                    <a:pos x="45" y="42"/>
                  </a:cxn>
                  <a:cxn ang="0">
                    <a:pos x="82" y="60"/>
                  </a:cxn>
                  <a:cxn ang="0">
                    <a:pos x="136" y="80"/>
                  </a:cxn>
                  <a:cxn ang="0">
                    <a:pos x="190" y="86"/>
                  </a:cxn>
                  <a:cxn ang="0">
                    <a:pos x="136" y="63"/>
                  </a:cxn>
                  <a:cxn ang="0">
                    <a:pos x="113" y="45"/>
                  </a:cxn>
                  <a:cxn ang="0">
                    <a:pos x="93" y="19"/>
                  </a:cxn>
                  <a:cxn ang="0">
                    <a:pos x="86" y="0"/>
                  </a:cxn>
                  <a:cxn ang="0">
                    <a:pos x="0" y="0"/>
                  </a:cxn>
                </a:cxnLst>
                <a:rect l="0" t="0" r="r" b="b"/>
                <a:pathLst>
                  <a:path w="190" h="86">
                    <a:moveTo>
                      <a:pt x="0" y="0"/>
                    </a:moveTo>
                    <a:lnTo>
                      <a:pt x="11" y="15"/>
                    </a:lnTo>
                    <a:lnTo>
                      <a:pt x="45" y="42"/>
                    </a:lnTo>
                    <a:lnTo>
                      <a:pt x="82" y="60"/>
                    </a:lnTo>
                    <a:lnTo>
                      <a:pt x="136" y="80"/>
                    </a:lnTo>
                    <a:lnTo>
                      <a:pt x="190" y="86"/>
                    </a:lnTo>
                    <a:lnTo>
                      <a:pt x="136" y="63"/>
                    </a:lnTo>
                    <a:lnTo>
                      <a:pt x="113" y="45"/>
                    </a:lnTo>
                    <a:lnTo>
                      <a:pt x="93" y="19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8" name="Freeform 180"/>
              <p:cNvSpPr>
                <a:spLocks/>
              </p:cNvSpPr>
              <p:nvPr/>
            </p:nvSpPr>
            <p:spPr bwMode="ltGray">
              <a:xfrm>
                <a:off x="1646" y="153"/>
                <a:ext cx="492" cy="140"/>
              </a:xfrm>
              <a:custGeom>
                <a:avLst/>
                <a:gdLst/>
                <a:ahLst/>
                <a:cxnLst>
                  <a:cxn ang="0">
                    <a:pos x="387" y="115"/>
                  </a:cxn>
                  <a:cxn ang="0">
                    <a:pos x="372" y="96"/>
                  </a:cxn>
                  <a:cxn ang="0">
                    <a:pos x="353" y="82"/>
                  </a:cxn>
                  <a:cxn ang="0">
                    <a:pos x="327" y="69"/>
                  </a:cxn>
                  <a:cxn ang="0">
                    <a:pos x="297" y="58"/>
                  </a:cxn>
                  <a:cxn ang="0">
                    <a:pos x="258" y="49"/>
                  </a:cxn>
                  <a:cxn ang="0">
                    <a:pos x="210" y="43"/>
                  </a:cxn>
                  <a:cxn ang="0">
                    <a:pos x="155" y="39"/>
                  </a:cxn>
                  <a:cxn ang="0">
                    <a:pos x="110" y="34"/>
                  </a:cxn>
                  <a:cxn ang="0">
                    <a:pos x="68" y="28"/>
                  </a:cxn>
                  <a:cxn ang="0">
                    <a:pos x="35" y="19"/>
                  </a:cxn>
                  <a:cxn ang="0">
                    <a:pos x="11" y="9"/>
                  </a:cxn>
                  <a:cxn ang="0">
                    <a:pos x="0" y="0"/>
                  </a:cxn>
                  <a:cxn ang="0">
                    <a:pos x="15" y="40"/>
                  </a:cxn>
                  <a:cxn ang="0">
                    <a:pos x="33" y="57"/>
                  </a:cxn>
                  <a:cxn ang="0">
                    <a:pos x="74" y="75"/>
                  </a:cxn>
                  <a:cxn ang="0">
                    <a:pos x="120" y="84"/>
                  </a:cxn>
                  <a:cxn ang="0">
                    <a:pos x="170" y="94"/>
                  </a:cxn>
                  <a:cxn ang="0">
                    <a:pos x="195" y="103"/>
                  </a:cxn>
                  <a:cxn ang="0">
                    <a:pos x="209" y="115"/>
                  </a:cxn>
                  <a:cxn ang="0">
                    <a:pos x="216" y="124"/>
                  </a:cxn>
                  <a:cxn ang="0">
                    <a:pos x="282" y="120"/>
                  </a:cxn>
                  <a:cxn ang="0">
                    <a:pos x="356" y="118"/>
                  </a:cxn>
                  <a:cxn ang="0">
                    <a:pos x="387" y="115"/>
                  </a:cxn>
                </a:cxnLst>
                <a:rect l="0" t="0" r="r" b="b"/>
                <a:pathLst>
                  <a:path w="387" h="124">
                    <a:moveTo>
                      <a:pt x="387" y="115"/>
                    </a:moveTo>
                    <a:lnTo>
                      <a:pt x="372" y="96"/>
                    </a:lnTo>
                    <a:lnTo>
                      <a:pt x="353" y="82"/>
                    </a:lnTo>
                    <a:lnTo>
                      <a:pt x="327" y="69"/>
                    </a:lnTo>
                    <a:lnTo>
                      <a:pt x="297" y="58"/>
                    </a:lnTo>
                    <a:lnTo>
                      <a:pt x="258" y="49"/>
                    </a:lnTo>
                    <a:lnTo>
                      <a:pt x="210" y="43"/>
                    </a:lnTo>
                    <a:lnTo>
                      <a:pt x="155" y="39"/>
                    </a:lnTo>
                    <a:lnTo>
                      <a:pt x="110" y="34"/>
                    </a:lnTo>
                    <a:lnTo>
                      <a:pt x="68" y="28"/>
                    </a:lnTo>
                    <a:lnTo>
                      <a:pt x="35" y="19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15" y="40"/>
                    </a:lnTo>
                    <a:lnTo>
                      <a:pt x="33" y="57"/>
                    </a:lnTo>
                    <a:lnTo>
                      <a:pt x="74" y="75"/>
                    </a:lnTo>
                    <a:lnTo>
                      <a:pt x="120" y="84"/>
                    </a:lnTo>
                    <a:lnTo>
                      <a:pt x="170" y="94"/>
                    </a:lnTo>
                    <a:lnTo>
                      <a:pt x="195" y="103"/>
                    </a:lnTo>
                    <a:lnTo>
                      <a:pt x="209" y="115"/>
                    </a:lnTo>
                    <a:lnTo>
                      <a:pt x="216" y="124"/>
                    </a:lnTo>
                    <a:lnTo>
                      <a:pt x="282" y="120"/>
                    </a:lnTo>
                    <a:lnTo>
                      <a:pt x="356" y="118"/>
                    </a:lnTo>
                    <a:lnTo>
                      <a:pt x="387" y="1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09" name="Freeform 181"/>
              <p:cNvSpPr>
                <a:spLocks/>
              </p:cNvSpPr>
              <p:nvPr/>
            </p:nvSpPr>
            <p:spPr bwMode="ltGray">
              <a:xfrm>
                <a:off x="1964" y="2"/>
                <a:ext cx="175" cy="2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" y="21"/>
                  </a:cxn>
                  <a:cxn ang="0">
                    <a:pos x="52" y="28"/>
                  </a:cxn>
                  <a:cxn ang="0">
                    <a:pos x="90" y="29"/>
                  </a:cxn>
                  <a:cxn ang="0">
                    <a:pos x="128" y="21"/>
                  </a:cxn>
                  <a:cxn ang="0">
                    <a:pos x="156" y="0"/>
                  </a:cxn>
                  <a:cxn ang="0">
                    <a:pos x="0" y="0"/>
                  </a:cxn>
                </a:cxnLst>
                <a:rect l="0" t="0" r="r" b="b"/>
                <a:pathLst>
                  <a:path w="156" h="29">
                    <a:moveTo>
                      <a:pt x="0" y="0"/>
                    </a:moveTo>
                    <a:lnTo>
                      <a:pt x="25" y="21"/>
                    </a:lnTo>
                    <a:lnTo>
                      <a:pt x="52" y="28"/>
                    </a:lnTo>
                    <a:lnTo>
                      <a:pt x="90" y="29"/>
                    </a:lnTo>
                    <a:lnTo>
                      <a:pt x="128" y="21"/>
                    </a:lnTo>
                    <a:lnTo>
                      <a:pt x="15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0" name="Freeform 182"/>
              <p:cNvSpPr>
                <a:spLocks/>
              </p:cNvSpPr>
              <p:nvPr/>
            </p:nvSpPr>
            <p:spPr bwMode="ltGray">
              <a:xfrm>
                <a:off x="2233" y="2"/>
                <a:ext cx="1080" cy="172"/>
              </a:xfrm>
              <a:custGeom>
                <a:avLst/>
                <a:gdLst/>
                <a:ahLst/>
                <a:cxnLst>
                  <a:cxn ang="0">
                    <a:pos x="770" y="0"/>
                  </a:cxn>
                  <a:cxn ang="0">
                    <a:pos x="750" y="16"/>
                  </a:cxn>
                  <a:cxn ang="0">
                    <a:pos x="712" y="40"/>
                  </a:cxn>
                  <a:cxn ang="0">
                    <a:pos x="661" y="59"/>
                  </a:cxn>
                  <a:cxn ang="0">
                    <a:pos x="603" y="74"/>
                  </a:cxn>
                  <a:cxn ang="0">
                    <a:pos x="545" y="84"/>
                  </a:cxn>
                  <a:cxn ang="0">
                    <a:pos x="485" y="91"/>
                  </a:cxn>
                  <a:cxn ang="0">
                    <a:pos x="414" y="94"/>
                  </a:cxn>
                  <a:cxn ang="0">
                    <a:pos x="341" y="91"/>
                  </a:cxn>
                  <a:cxn ang="0">
                    <a:pos x="274" y="83"/>
                  </a:cxn>
                  <a:cxn ang="0">
                    <a:pos x="216" y="74"/>
                  </a:cxn>
                  <a:cxn ang="0">
                    <a:pos x="168" y="76"/>
                  </a:cxn>
                  <a:cxn ang="0">
                    <a:pos x="115" y="79"/>
                  </a:cxn>
                  <a:cxn ang="0">
                    <a:pos x="68" y="87"/>
                  </a:cxn>
                  <a:cxn ang="0">
                    <a:pos x="24" y="110"/>
                  </a:cxn>
                  <a:cxn ang="0">
                    <a:pos x="0" y="135"/>
                  </a:cxn>
                  <a:cxn ang="0">
                    <a:pos x="41" y="117"/>
                  </a:cxn>
                  <a:cxn ang="0">
                    <a:pos x="84" y="104"/>
                  </a:cxn>
                  <a:cxn ang="0">
                    <a:pos x="124" y="100"/>
                  </a:cxn>
                  <a:cxn ang="0">
                    <a:pos x="176" y="100"/>
                  </a:cxn>
                  <a:cxn ang="0">
                    <a:pos x="226" y="106"/>
                  </a:cxn>
                  <a:cxn ang="0">
                    <a:pos x="278" y="121"/>
                  </a:cxn>
                  <a:cxn ang="0">
                    <a:pos x="339" y="140"/>
                  </a:cxn>
                  <a:cxn ang="0">
                    <a:pos x="396" y="154"/>
                  </a:cxn>
                  <a:cxn ang="0">
                    <a:pos x="447" y="161"/>
                  </a:cxn>
                  <a:cxn ang="0">
                    <a:pos x="514" y="167"/>
                  </a:cxn>
                  <a:cxn ang="0">
                    <a:pos x="597" y="171"/>
                  </a:cxn>
                  <a:cxn ang="0">
                    <a:pos x="665" y="172"/>
                  </a:cxn>
                  <a:cxn ang="0">
                    <a:pos x="735" y="164"/>
                  </a:cxn>
                  <a:cxn ang="0">
                    <a:pos x="783" y="147"/>
                  </a:cxn>
                  <a:cxn ang="0">
                    <a:pos x="845" y="118"/>
                  </a:cxn>
                  <a:cxn ang="0">
                    <a:pos x="891" y="80"/>
                  </a:cxn>
                  <a:cxn ang="0">
                    <a:pos x="928" y="43"/>
                  </a:cxn>
                  <a:cxn ang="0">
                    <a:pos x="960" y="2"/>
                  </a:cxn>
                  <a:cxn ang="0">
                    <a:pos x="770" y="0"/>
                  </a:cxn>
                </a:cxnLst>
                <a:rect l="0" t="0" r="r" b="b"/>
                <a:pathLst>
                  <a:path w="960" h="172">
                    <a:moveTo>
                      <a:pt x="770" y="0"/>
                    </a:moveTo>
                    <a:lnTo>
                      <a:pt x="750" y="16"/>
                    </a:lnTo>
                    <a:lnTo>
                      <a:pt x="712" y="40"/>
                    </a:lnTo>
                    <a:lnTo>
                      <a:pt x="661" y="59"/>
                    </a:lnTo>
                    <a:lnTo>
                      <a:pt x="603" y="74"/>
                    </a:lnTo>
                    <a:lnTo>
                      <a:pt x="545" y="84"/>
                    </a:lnTo>
                    <a:lnTo>
                      <a:pt x="485" y="91"/>
                    </a:lnTo>
                    <a:lnTo>
                      <a:pt x="414" y="94"/>
                    </a:lnTo>
                    <a:lnTo>
                      <a:pt x="341" y="91"/>
                    </a:lnTo>
                    <a:lnTo>
                      <a:pt x="274" y="83"/>
                    </a:lnTo>
                    <a:lnTo>
                      <a:pt x="216" y="74"/>
                    </a:lnTo>
                    <a:lnTo>
                      <a:pt x="168" y="76"/>
                    </a:lnTo>
                    <a:lnTo>
                      <a:pt x="115" y="79"/>
                    </a:lnTo>
                    <a:lnTo>
                      <a:pt x="68" y="87"/>
                    </a:lnTo>
                    <a:lnTo>
                      <a:pt x="24" y="110"/>
                    </a:lnTo>
                    <a:lnTo>
                      <a:pt x="0" y="135"/>
                    </a:lnTo>
                    <a:lnTo>
                      <a:pt x="41" y="117"/>
                    </a:lnTo>
                    <a:lnTo>
                      <a:pt x="84" y="104"/>
                    </a:lnTo>
                    <a:lnTo>
                      <a:pt x="124" y="100"/>
                    </a:lnTo>
                    <a:lnTo>
                      <a:pt x="176" y="100"/>
                    </a:lnTo>
                    <a:lnTo>
                      <a:pt x="226" y="106"/>
                    </a:lnTo>
                    <a:lnTo>
                      <a:pt x="278" y="121"/>
                    </a:lnTo>
                    <a:lnTo>
                      <a:pt x="339" y="140"/>
                    </a:lnTo>
                    <a:lnTo>
                      <a:pt x="396" y="154"/>
                    </a:lnTo>
                    <a:lnTo>
                      <a:pt x="447" y="161"/>
                    </a:lnTo>
                    <a:lnTo>
                      <a:pt x="514" y="167"/>
                    </a:lnTo>
                    <a:lnTo>
                      <a:pt x="597" y="171"/>
                    </a:lnTo>
                    <a:lnTo>
                      <a:pt x="665" y="172"/>
                    </a:lnTo>
                    <a:lnTo>
                      <a:pt x="735" y="164"/>
                    </a:lnTo>
                    <a:lnTo>
                      <a:pt x="783" y="147"/>
                    </a:lnTo>
                    <a:lnTo>
                      <a:pt x="845" y="118"/>
                    </a:lnTo>
                    <a:lnTo>
                      <a:pt x="891" y="80"/>
                    </a:lnTo>
                    <a:lnTo>
                      <a:pt x="928" y="43"/>
                    </a:lnTo>
                    <a:lnTo>
                      <a:pt x="960" y="2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1" name="Freeform 183"/>
              <p:cNvSpPr>
                <a:spLocks/>
              </p:cNvSpPr>
              <p:nvPr/>
            </p:nvSpPr>
            <p:spPr bwMode="ltGray">
              <a:xfrm>
                <a:off x="3592" y="174"/>
                <a:ext cx="287" cy="125"/>
              </a:xfrm>
              <a:custGeom>
                <a:avLst/>
                <a:gdLst/>
                <a:ahLst/>
                <a:cxnLst>
                  <a:cxn ang="0">
                    <a:pos x="0" y="111"/>
                  </a:cxn>
                  <a:cxn ang="0">
                    <a:pos x="1" y="86"/>
                  </a:cxn>
                  <a:cxn ang="0">
                    <a:pos x="12" y="54"/>
                  </a:cxn>
                  <a:cxn ang="0">
                    <a:pos x="28" y="33"/>
                  </a:cxn>
                  <a:cxn ang="0">
                    <a:pos x="55" y="12"/>
                  </a:cxn>
                  <a:cxn ang="0">
                    <a:pos x="93" y="2"/>
                  </a:cxn>
                  <a:cxn ang="0">
                    <a:pos x="121" y="0"/>
                  </a:cxn>
                  <a:cxn ang="0">
                    <a:pos x="157" y="6"/>
                  </a:cxn>
                  <a:cxn ang="0">
                    <a:pos x="181" y="20"/>
                  </a:cxn>
                  <a:cxn ang="0">
                    <a:pos x="202" y="41"/>
                  </a:cxn>
                  <a:cxn ang="0">
                    <a:pos x="214" y="66"/>
                  </a:cxn>
                  <a:cxn ang="0">
                    <a:pos x="220" y="83"/>
                  </a:cxn>
                  <a:cxn ang="0">
                    <a:pos x="226" y="98"/>
                  </a:cxn>
                  <a:cxn ang="0">
                    <a:pos x="120" y="102"/>
                  </a:cxn>
                  <a:cxn ang="0">
                    <a:pos x="0" y="111"/>
                  </a:cxn>
                </a:cxnLst>
                <a:rect l="0" t="0" r="r" b="b"/>
                <a:pathLst>
                  <a:path w="226" h="111">
                    <a:moveTo>
                      <a:pt x="0" y="111"/>
                    </a:moveTo>
                    <a:lnTo>
                      <a:pt x="1" y="86"/>
                    </a:lnTo>
                    <a:lnTo>
                      <a:pt x="12" y="54"/>
                    </a:lnTo>
                    <a:lnTo>
                      <a:pt x="28" y="33"/>
                    </a:lnTo>
                    <a:lnTo>
                      <a:pt x="55" y="12"/>
                    </a:lnTo>
                    <a:lnTo>
                      <a:pt x="93" y="2"/>
                    </a:lnTo>
                    <a:lnTo>
                      <a:pt x="121" y="0"/>
                    </a:lnTo>
                    <a:lnTo>
                      <a:pt x="157" y="6"/>
                    </a:lnTo>
                    <a:lnTo>
                      <a:pt x="181" y="20"/>
                    </a:lnTo>
                    <a:lnTo>
                      <a:pt x="202" y="41"/>
                    </a:lnTo>
                    <a:lnTo>
                      <a:pt x="214" y="66"/>
                    </a:lnTo>
                    <a:lnTo>
                      <a:pt x="220" y="83"/>
                    </a:lnTo>
                    <a:lnTo>
                      <a:pt x="226" y="98"/>
                    </a:lnTo>
                    <a:lnTo>
                      <a:pt x="120" y="102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2" name="Freeform 184"/>
              <p:cNvSpPr>
                <a:spLocks/>
              </p:cNvSpPr>
              <p:nvPr/>
            </p:nvSpPr>
            <p:spPr bwMode="ltGray">
              <a:xfrm>
                <a:off x="3479" y="2"/>
                <a:ext cx="157" cy="45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57" y="19"/>
                  </a:cxn>
                  <a:cxn ang="0">
                    <a:pos x="32" y="29"/>
                  </a:cxn>
                  <a:cxn ang="0">
                    <a:pos x="0" y="33"/>
                  </a:cxn>
                  <a:cxn ang="0">
                    <a:pos x="52" y="45"/>
                  </a:cxn>
                  <a:cxn ang="0">
                    <a:pos x="85" y="38"/>
                  </a:cxn>
                  <a:cxn ang="0">
                    <a:pos x="140" y="2"/>
                  </a:cxn>
                  <a:cxn ang="0">
                    <a:pos x="86" y="0"/>
                  </a:cxn>
                </a:cxnLst>
                <a:rect l="0" t="0" r="r" b="b"/>
                <a:pathLst>
                  <a:path w="140" h="45">
                    <a:moveTo>
                      <a:pt x="86" y="0"/>
                    </a:moveTo>
                    <a:lnTo>
                      <a:pt x="57" y="19"/>
                    </a:lnTo>
                    <a:lnTo>
                      <a:pt x="32" y="29"/>
                    </a:lnTo>
                    <a:lnTo>
                      <a:pt x="0" y="33"/>
                    </a:lnTo>
                    <a:lnTo>
                      <a:pt x="52" y="45"/>
                    </a:lnTo>
                    <a:lnTo>
                      <a:pt x="85" y="38"/>
                    </a:lnTo>
                    <a:lnTo>
                      <a:pt x="140" y="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3" name="Freeform 185"/>
              <p:cNvSpPr>
                <a:spLocks/>
              </p:cNvSpPr>
              <p:nvPr/>
            </p:nvSpPr>
            <p:spPr bwMode="ltGray">
              <a:xfrm>
                <a:off x="3680" y="71"/>
                <a:ext cx="729" cy="112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28" y="4"/>
                  </a:cxn>
                  <a:cxn ang="0">
                    <a:pos x="66" y="0"/>
                  </a:cxn>
                  <a:cxn ang="0">
                    <a:pos x="111" y="0"/>
                  </a:cxn>
                  <a:cxn ang="0">
                    <a:pos x="154" y="1"/>
                  </a:cxn>
                  <a:cxn ang="0">
                    <a:pos x="207" y="18"/>
                  </a:cxn>
                  <a:cxn ang="0">
                    <a:pos x="261" y="43"/>
                  </a:cxn>
                  <a:cxn ang="0">
                    <a:pos x="300" y="48"/>
                  </a:cxn>
                  <a:cxn ang="0">
                    <a:pos x="351" y="43"/>
                  </a:cxn>
                  <a:cxn ang="0">
                    <a:pos x="391" y="31"/>
                  </a:cxn>
                  <a:cxn ang="0">
                    <a:pos x="430" y="21"/>
                  </a:cxn>
                  <a:cxn ang="0">
                    <a:pos x="474" y="12"/>
                  </a:cxn>
                  <a:cxn ang="0">
                    <a:pos x="517" y="13"/>
                  </a:cxn>
                  <a:cxn ang="0">
                    <a:pos x="546" y="21"/>
                  </a:cxn>
                  <a:cxn ang="0">
                    <a:pos x="574" y="39"/>
                  </a:cxn>
                  <a:cxn ang="0">
                    <a:pos x="525" y="36"/>
                  </a:cxn>
                  <a:cxn ang="0">
                    <a:pos x="489" y="42"/>
                  </a:cxn>
                  <a:cxn ang="0">
                    <a:pos x="450" y="55"/>
                  </a:cxn>
                  <a:cxn ang="0">
                    <a:pos x="412" y="73"/>
                  </a:cxn>
                  <a:cxn ang="0">
                    <a:pos x="381" y="87"/>
                  </a:cxn>
                  <a:cxn ang="0">
                    <a:pos x="340" y="96"/>
                  </a:cxn>
                  <a:cxn ang="0">
                    <a:pos x="291" y="99"/>
                  </a:cxn>
                  <a:cxn ang="0">
                    <a:pos x="234" y="91"/>
                  </a:cxn>
                  <a:cxn ang="0">
                    <a:pos x="178" y="76"/>
                  </a:cxn>
                  <a:cxn ang="0">
                    <a:pos x="139" y="57"/>
                  </a:cxn>
                  <a:cxn ang="0">
                    <a:pos x="102" y="33"/>
                  </a:cxn>
                  <a:cxn ang="0">
                    <a:pos x="66" y="18"/>
                  </a:cxn>
                  <a:cxn ang="0">
                    <a:pos x="30" y="13"/>
                  </a:cxn>
                  <a:cxn ang="0">
                    <a:pos x="0" y="15"/>
                  </a:cxn>
                </a:cxnLst>
                <a:rect l="0" t="0" r="r" b="b"/>
                <a:pathLst>
                  <a:path w="574" h="99">
                    <a:moveTo>
                      <a:pt x="0" y="15"/>
                    </a:moveTo>
                    <a:lnTo>
                      <a:pt x="28" y="4"/>
                    </a:lnTo>
                    <a:lnTo>
                      <a:pt x="66" y="0"/>
                    </a:lnTo>
                    <a:lnTo>
                      <a:pt x="111" y="0"/>
                    </a:lnTo>
                    <a:lnTo>
                      <a:pt x="154" y="1"/>
                    </a:lnTo>
                    <a:lnTo>
                      <a:pt x="207" y="18"/>
                    </a:lnTo>
                    <a:lnTo>
                      <a:pt x="261" y="43"/>
                    </a:lnTo>
                    <a:lnTo>
                      <a:pt x="300" y="48"/>
                    </a:lnTo>
                    <a:lnTo>
                      <a:pt x="351" y="43"/>
                    </a:lnTo>
                    <a:lnTo>
                      <a:pt x="391" y="31"/>
                    </a:lnTo>
                    <a:lnTo>
                      <a:pt x="430" y="21"/>
                    </a:lnTo>
                    <a:lnTo>
                      <a:pt x="474" y="12"/>
                    </a:lnTo>
                    <a:lnTo>
                      <a:pt x="517" y="13"/>
                    </a:lnTo>
                    <a:lnTo>
                      <a:pt x="546" y="21"/>
                    </a:lnTo>
                    <a:lnTo>
                      <a:pt x="574" y="39"/>
                    </a:lnTo>
                    <a:lnTo>
                      <a:pt x="525" y="36"/>
                    </a:lnTo>
                    <a:lnTo>
                      <a:pt x="489" y="42"/>
                    </a:lnTo>
                    <a:lnTo>
                      <a:pt x="450" y="55"/>
                    </a:lnTo>
                    <a:lnTo>
                      <a:pt x="412" y="73"/>
                    </a:lnTo>
                    <a:lnTo>
                      <a:pt x="381" y="87"/>
                    </a:lnTo>
                    <a:lnTo>
                      <a:pt x="340" y="96"/>
                    </a:lnTo>
                    <a:lnTo>
                      <a:pt x="291" y="99"/>
                    </a:lnTo>
                    <a:lnTo>
                      <a:pt x="234" y="91"/>
                    </a:lnTo>
                    <a:lnTo>
                      <a:pt x="178" y="76"/>
                    </a:lnTo>
                    <a:lnTo>
                      <a:pt x="139" y="57"/>
                    </a:lnTo>
                    <a:lnTo>
                      <a:pt x="102" y="33"/>
                    </a:lnTo>
                    <a:lnTo>
                      <a:pt x="66" y="18"/>
                    </a:lnTo>
                    <a:lnTo>
                      <a:pt x="30" y="1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4" name="Freeform 186"/>
              <p:cNvSpPr>
                <a:spLocks/>
              </p:cNvSpPr>
              <p:nvPr/>
            </p:nvSpPr>
            <p:spPr bwMode="ltGray">
              <a:xfrm>
                <a:off x="4375" y="211"/>
                <a:ext cx="109" cy="77"/>
              </a:xfrm>
              <a:custGeom>
                <a:avLst/>
                <a:gdLst/>
                <a:ahLst/>
                <a:cxnLst>
                  <a:cxn ang="0">
                    <a:pos x="0" y="66"/>
                  </a:cxn>
                  <a:cxn ang="0">
                    <a:pos x="14" y="39"/>
                  </a:cxn>
                  <a:cxn ang="0">
                    <a:pos x="39" y="17"/>
                  </a:cxn>
                  <a:cxn ang="0">
                    <a:pos x="62" y="6"/>
                  </a:cxn>
                  <a:cxn ang="0">
                    <a:pos x="86" y="0"/>
                  </a:cxn>
                  <a:cxn ang="0">
                    <a:pos x="59" y="33"/>
                  </a:cxn>
                  <a:cxn ang="0">
                    <a:pos x="50" y="54"/>
                  </a:cxn>
                  <a:cxn ang="0">
                    <a:pos x="47" y="68"/>
                  </a:cxn>
                  <a:cxn ang="0">
                    <a:pos x="0" y="66"/>
                  </a:cxn>
                </a:cxnLst>
                <a:rect l="0" t="0" r="r" b="b"/>
                <a:pathLst>
                  <a:path w="86" h="68">
                    <a:moveTo>
                      <a:pt x="0" y="66"/>
                    </a:moveTo>
                    <a:lnTo>
                      <a:pt x="14" y="39"/>
                    </a:lnTo>
                    <a:lnTo>
                      <a:pt x="39" y="17"/>
                    </a:lnTo>
                    <a:lnTo>
                      <a:pt x="62" y="6"/>
                    </a:lnTo>
                    <a:lnTo>
                      <a:pt x="86" y="0"/>
                    </a:lnTo>
                    <a:lnTo>
                      <a:pt x="59" y="33"/>
                    </a:lnTo>
                    <a:lnTo>
                      <a:pt x="50" y="54"/>
                    </a:lnTo>
                    <a:lnTo>
                      <a:pt x="47" y="68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5" name="Freeform 187"/>
              <p:cNvSpPr>
                <a:spLocks/>
              </p:cNvSpPr>
              <p:nvPr/>
            </p:nvSpPr>
            <p:spPr bwMode="ltGray">
              <a:xfrm>
                <a:off x="4602" y="2"/>
                <a:ext cx="264" cy="117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96" y="33"/>
                  </a:cxn>
                  <a:cxn ang="0">
                    <a:pos x="78" y="63"/>
                  </a:cxn>
                  <a:cxn ang="0">
                    <a:pos x="48" y="91"/>
                  </a:cxn>
                  <a:cxn ang="0">
                    <a:pos x="0" y="117"/>
                  </a:cxn>
                  <a:cxn ang="0">
                    <a:pos x="48" y="115"/>
                  </a:cxn>
                  <a:cxn ang="0">
                    <a:pos x="100" y="103"/>
                  </a:cxn>
                  <a:cxn ang="0">
                    <a:pos x="151" y="83"/>
                  </a:cxn>
                  <a:cxn ang="0">
                    <a:pos x="195" y="50"/>
                  </a:cxn>
                  <a:cxn ang="0">
                    <a:pos x="234" y="0"/>
                  </a:cxn>
                  <a:cxn ang="0">
                    <a:pos x="114" y="0"/>
                  </a:cxn>
                </a:cxnLst>
                <a:rect l="0" t="0" r="r" b="b"/>
                <a:pathLst>
                  <a:path w="234" h="117">
                    <a:moveTo>
                      <a:pt x="114" y="0"/>
                    </a:moveTo>
                    <a:lnTo>
                      <a:pt x="96" y="33"/>
                    </a:lnTo>
                    <a:lnTo>
                      <a:pt x="78" y="63"/>
                    </a:lnTo>
                    <a:lnTo>
                      <a:pt x="48" y="91"/>
                    </a:lnTo>
                    <a:lnTo>
                      <a:pt x="0" y="117"/>
                    </a:lnTo>
                    <a:lnTo>
                      <a:pt x="48" y="115"/>
                    </a:lnTo>
                    <a:lnTo>
                      <a:pt x="100" y="103"/>
                    </a:lnTo>
                    <a:lnTo>
                      <a:pt x="151" y="83"/>
                    </a:lnTo>
                    <a:lnTo>
                      <a:pt x="195" y="50"/>
                    </a:lnTo>
                    <a:lnTo>
                      <a:pt x="23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6" name="Freeform 188"/>
              <p:cNvSpPr>
                <a:spLocks/>
              </p:cNvSpPr>
              <p:nvPr/>
            </p:nvSpPr>
            <p:spPr bwMode="ltGray">
              <a:xfrm>
                <a:off x="4767" y="171"/>
                <a:ext cx="521" cy="115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16" y="83"/>
                  </a:cxn>
                  <a:cxn ang="0">
                    <a:pos x="42" y="68"/>
                  </a:cxn>
                  <a:cxn ang="0">
                    <a:pos x="82" y="50"/>
                  </a:cxn>
                  <a:cxn ang="0">
                    <a:pos x="126" y="41"/>
                  </a:cxn>
                  <a:cxn ang="0">
                    <a:pos x="195" y="39"/>
                  </a:cxn>
                  <a:cxn ang="0">
                    <a:pos x="247" y="38"/>
                  </a:cxn>
                  <a:cxn ang="0">
                    <a:pos x="301" y="35"/>
                  </a:cxn>
                  <a:cxn ang="0">
                    <a:pos x="340" y="27"/>
                  </a:cxn>
                  <a:cxn ang="0">
                    <a:pos x="381" y="12"/>
                  </a:cxn>
                  <a:cxn ang="0">
                    <a:pos x="406" y="0"/>
                  </a:cxn>
                  <a:cxn ang="0">
                    <a:pos x="411" y="12"/>
                  </a:cxn>
                  <a:cxn ang="0">
                    <a:pos x="373" y="36"/>
                  </a:cxn>
                  <a:cxn ang="0">
                    <a:pos x="324" y="57"/>
                  </a:cxn>
                  <a:cxn ang="0">
                    <a:pos x="261" y="71"/>
                  </a:cxn>
                  <a:cxn ang="0">
                    <a:pos x="238" y="83"/>
                  </a:cxn>
                  <a:cxn ang="0">
                    <a:pos x="177" y="87"/>
                  </a:cxn>
                  <a:cxn ang="0">
                    <a:pos x="76" y="98"/>
                  </a:cxn>
                  <a:cxn ang="0">
                    <a:pos x="0" y="102"/>
                  </a:cxn>
                </a:cxnLst>
                <a:rect l="0" t="0" r="r" b="b"/>
                <a:pathLst>
                  <a:path w="411" h="102">
                    <a:moveTo>
                      <a:pt x="0" y="102"/>
                    </a:moveTo>
                    <a:lnTo>
                      <a:pt x="16" y="83"/>
                    </a:lnTo>
                    <a:lnTo>
                      <a:pt x="42" y="68"/>
                    </a:lnTo>
                    <a:lnTo>
                      <a:pt x="82" y="50"/>
                    </a:lnTo>
                    <a:lnTo>
                      <a:pt x="126" y="41"/>
                    </a:lnTo>
                    <a:lnTo>
                      <a:pt x="195" y="39"/>
                    </a:lnTo>
                    <a:lnTo>
                      <a:pt x="247" y="38"/>
                    </a:lnTo>
                    <a:lnTo>
                      <a:pt x="301" y="35"/>
                    </a:lnTo>
                    <a:lnTo>
                      <a:pt x="340" y="27"/>
                    </a:lnTo>
                    <a:lnTo>
                      <a:pt x="381" y="12"/>
                    </a:lnTo>
                    <a:lnTo>
                      <a:pt x="406" y="0"/>
                    </a:lnTo>
                    <a:lnTo>
                      <a:pt x="411" y="12"/>
                    </a:lnTo>
                    <a:lnTo>
                      <a:pt x="373" y="36"/>
                    </a:lnTo>
                    <a:lnTo>
                      <a:pt x="324" y="57"/>
                    </a:lnTo>
                    <a:lnTo>
                      <a:pt x="261" y="71"/>
                    </a:lnTo>
                    <a:lnTo>
                      <a:pt x="238" y="83"/>
                    </a:lnTo>
                    <a:lnTo>
                      <a:pt x="177" y="87"/>
                    </a:lnTo>
                    <a:lnTo>
                      <a:pt x="76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7" name="Freeform 189"/>
              <p:cNvSpPr>
                <a:spLocks/>
              </p:cNvSpPr>
              <p:nvPr/>
            </p:nvSpPr>
            <p:spPr bwMode="ltGray">
              <a:xfrm>
                <a:off x="5074" y="2"/>
                <a:ext cx="203" cy="84"/>
              </a:xfrm>
              <a:custGeom>
                <a:avLst/>
                <a:gdLst/>
                <a:ahLst/>
                <a:cxnLst>
                  <a:cxn ang="0">
                    <a:pos x="1" y="23"/>
                  </a:cxn>
                  <a:cxn ang="0">
                    <a:pos x="18" y="56"/>
                  </a:cxn>
                  <a:cxn ang="0">
                    <a:pos x="52" y="77"/>
                  </a:cxn>
                  <a:cxn ang="0">
                    <a:pos x="85" y="84"/>
                  </a:cxn>
                  <a:cxn ang="0">
                    <a:pos x="120" y="81"/>
                  </a:cxn>
                  <a:cxn ang="0">
                    <a:pos x="151" y="64"/>
                  </a:cxn>
                  <a:cxn ang="0">
                    <a:pos x="168" y="39"/>
                  </a:cxn>
                  <a:cxn ang="0">
                    <a:pos x="180" y="0"/>
                  </a:cxn>
                  <a:cxn ang="0">
                    <a:pos x="0" y="0"/>
                  </a:cxn>
                  <a:cxn ang="0">
                    <a:pos x="1" y="23"/>
                  </a:cxn>
                </a:cxnLst>
                <a:rect l="0" t="0" r="r" b="b"/>
                <a:pathLst>
                  <a:path w="180" h="84">
                    <a:moveTo>
                      <a:pt x="1" y="23"/>
                    </a:moveTo>
                    <a:lnTo>
                      <a:pt x="18" y="56"/>
                    </a:lnTo>
                    <a:lnTo>
                      <a:pt x="52" y="77"/>
                    </a:lnTo>
                    <a:lnTo>
                      <a:pt x="85" y="84"/>
                    </a:lnTo>
                    <a:lnTo>
                      <a:pt x="120" y="81"/>
                    </a:lnTo>
                    <a:lnTo>
                      <a:pt x="151" y="64"/>
                    </a:lnTo>
                    <a:lnTo>
                      <a:pt x="168" y="39"/>
                    </a:lnTo>
                    <a:lnTo>
                      <a:pt x="180" y="0"/>
                    </a:lnTo>
                    <a:lnTo>
                      <a:pt x="0" y="0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8" name="Freeform 190"/>
              <p:cNvSpPr>
                <a:spLocks/>
              </p:cNvSpPr>
              <p:nvPr/>
            </p:nvSpPr>
            <p:spPr bwMode="ltGray">
              <a:xfrm>
                <a:off x="5366" y="37"/>
                <a:ext cx="396" cy="83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249" y="19"/>
                  </a:cxn>
                  <a:cxn ang="0">
                    <a:pos x="192" y="30"/>
                  </a:cxn>
                  <a:cxn ang="0">
                    <a:pos x="150" y="33"/>
                  </a:cxn>
                  <a:cxn ang="0">
                    <a:pos x="100" y="33"/>
                  </a:cxn>
                  <a:cxn ang="0">
                    <a:pos x="34" y="24"/>
                  </a:cxn>
                  <a:cxn ang="0">
                    <a:pos x="0" y="15"/>
                  </a:cxn>
                  <a:cxn ang="0">
                    <a:pos x="88" y="52"/>
                  </a:cxn>
                  <a:cxn ang="0">
                    <a:pos x="130" y="63"/>
                  </a:cxn>
                  <a:cxn ang="0">
                    <a:pos x="178" y="70"/>
                  </a:cxn>
                  <a:cxn ang="0">
                    <a:pos x="238" y="73"/>
                  </a:cxn>
                  <a:cxn ang="0">
                    <a:pos x="274" y="70"/>
                  </a:cxn>
                  <a:cxn ang="0">
                    <a:pos x="309" y="67"/>
                  </a:cxn>
                  <a:cxn ang="0">
                    <a:pos x="312" y="0"/>
                  </a:cxn>
                </a:cxnLst>
                <a:rect l="0" t="0" r="r" b="b"/>
                <a:pathLst>
                  <a:path w="312" h="73">
                    <a:moveTo>
                      <a:pt x="312" y="0"/>
                    </a:moveTo>
                    <a:lnTo>
                      <a:pt x="249" y="19"/>
                    </a:lnTo>
                    <a:lnTo>
                      <a:pt x="192" y="30"/>
                    </a:lnTo>
                    <a:lnTo>
                      <a:pt x="150" y="33"/>
                    </a:lnTo>
                    <a:lnTo>
                      <a:pt x="100" y="33"/>
                    </a:lnTo>
                    <a:lnTo>
                      <a:pt x="34" y="24"/>
                    </a:lnTo>
                    <a:lnTo>
                      <a:pt x="0" y="15"/>
                    </a:lnTo>
                    <a:lnTo>
                      <a:pt x="88" y="52"/>
                    </a:lnTo>
                    <a:lnTo>
                      <a:pt x="130" y="63"/>
                    </a:lnTo>
                    <a:lnTo>
                      <a:pt x="178" y="70"/>
                    </a:lnTo>
                    <a:lnTo>
                      <a:pt x="238" y="73"/>
                    </a:lnTo>
                    <a:lnTo>
                      <a:pt x="274" y="70"/>
                    </a:lnTo>
                    <a:lnTo>
                      <a:pt x="309" y="67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19" name="Freeform 191"/>
              <p:cNvSpPr>
                <a:spLocks/>
              </p:cNvSpPr>
              <p:nvPr/>
            </p:nvSpPr>
            <p:spPr bwMode="ltGray">
              <a:xfrm>
                <a:off x="5557" y="225"/>
                <a:ext cx="67" cy="70"/>
              </a:xfrm>
              <a:custGeom>
                <a:avLst/>
                <a:gdLst/>
                <a:ahLst/>
                <a:cxnLst>
                  <a:cxn ang="0">
                    <a:pos x="0" y="62"/>
                  </a:cxn>
                  <a:cxn ang="0">
                    <a:pos x="2" y="44"/>
                  </a:cxn>
                  <a:cxn ang="0">
                    <a:pos x="12" y="23"/>
                  </a:cxn>
                  <a:cxn ang="0">
                    <a:pos x="27" y="8"/>
                  </a:cxn>
                  <a:cxn ang="0">
                    <a:pos x="44" y="0"/>
                  </a:cxn>
                  <a:cxn ang="0">
                    <a:pos x="41" y="18"/>
                  </a:cxn>
                  <a:cxn ang="0">
                    <a:pos x="44" y="41"/>
                  </a:cxn>
                  <a:cxn ang="0">
                    <a:pos x="53" y="53"/>
                  </a:cxn>
                  <a:cxn ang="0">
                    <a:pos x="0" y="62"/>
                  </a:cxn>
                </a:cxnLst>
                <a:rect l="0" t="0" r="r" b="b"/>
                <a:pathLst>
                  <a:path w="53" h="62">
                    <a:moveTo>
                      <a:pt x="0" y="62"/>
                    </a:moveTo>
                    <a:lnTo>
                      <a:pt x="2" y="44"/>
                    </a:lnTo>
                    <a:lnTo>
                      <a:pt x="12" y="23"/>
                    </a:lnTo>
                    <a:lnTo>
                      <a:pt x="27" y="8"/>
                    </a:lnTo>
                    <a:lnTo>
                      <a:pt x="44" y="0"/>
                    </a:lnTo>
                    <a:lnTo>
                      <a:pt x="41" y="18"/>
                    </a:lnTo>
                    <a:lnTo>
                      <a:pt x="44" y="41"/>
                    </a:lnTo>
                    <a:lnTo>
                      <a:pt x="53" y="53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grpSp>
          <p:nvGrpSpPr>
            <p:cNvPr id="1035" name="Group 192"/>
            <p:cNvGrpSpPr>
              <a:grpSpLocks/>
            </p:cNvGrpSpPr>
            <p:nvPr/>
          </p:nvGrpSpPr>
          <p:grpSpPr bwMode="auto">
            <a:xfrm flipH="1" flipV="1">
              <a:off x="4432" y="3543"/>
              <a:ext cx="1145" cy="512"/>
              <a:chOff x="204" y="225"/>
              <a:chExt cx="1145" cy="512"/>
            </a:xfrm>
          </p:grpSpPr>
          <p:sp>
            <p:nvSpPr>
              <p:cNvPr id="22721" name="Freeform 193"/>
              <p:cNvSpPr>
                <a:spLocks/>
              </p:cNvSpPr>
              <p:nvPr/>
            </p:nvSpPr>
            <p:spPr bwMode="gray">
              <a:xfrm>
                <a:off x="204" y="284"/>
                <a:ext cx="75" cy="45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23" y="12"/>
                  </a:cxn>
                  <a:cxn ang="0">
                    <a:pos x="8" y="53"/>
                  </a:cxn>
                  <a:cxn ang="0">
                    <a:pos x="8" y="80"/>
                  </a:cxn>
                  <a:cxn ang="0">
                    <a:pos x="0" y="108"/>
                  </a:cxn>
                  <a:cxn ang="0">
                    <a:pos x="9" y="140"/>
                  </a:cxn>
                  <a:cxn ang="0">
                    <a:pos x="15" y="179"/>
                  </a:cxn>
                  <a:cxn ang="0">
                    <a:pos x="15" y="230"/>
                  </a:cxn>
                  <a:cxn ang="0">
                    <a:pos x="9" y="269"/>
                  </a:cxn>
                  <a:cxn ang="0">
                    <a:pos x="12" y="293"/>
                  </a:cxn>
                  <a:cxn ang="0">
                    <a:pos x="24" y="324"/>
                  </a:cxn>
                  <a:cxn ang="0">
                    <a:pos x="41" y="383"/>
                  </a:cxn>
                  <a:cxn ang="0">
                    <a:pos x="51" y="401"/>
                  </a:cxn>
                  <a:cxn ang="0">
                    <a:pos x="63" y="401"/>
                  </a:cxn>
                  <a:cxn ang="0">
                    <a:pos x="66" y="381"/>
                  </a:cxn>
                  <a:cxn ang="0">
                    <a:pos x="54" y="347"/>
                  </a:cxn>
                  <a:cxn ang="0">
                    <a:pos x="38" y="306"/>
                  </a:cxn>
                  <a:cxn ang="0">
                    <a:pos x="32" y="272"/>
                  </a:cxn>
                  <a:cxn ang="0">
                    <a:pos x="38" y="240"/>
                  </a:cxn>
                  <a:cxn ang="0">
                    <a:pos x="42" y="204"/>
                  </a:cxn>
                  <a:cxn ang="0">
                    <a:pos x="39" y="161"/>
                  </a:cxn>
                  <a:cxn ang="0">
                    <a:pos x="32" y="125"/>
                  </a:cxn>
                  <a:cxn ang="0">
                    <a:pos x="26" y="101"/>
                  </a:cxn>
                  <a:cxn ang="0">
                    <a:pos x="32" y="80"/>
                  </a:cxn>
                  <a:cxn ang="0">
                    <a:pos x="32" y="59"/>
                  </a:cxn>
                  <a:cxn ang="0">
                    <a:pos x="36" y="38"/>
                  </a:cxn>
                  <a:cxn ang="0">
                    <a:pos x="48" y="17"/>
                  </a:cxn>
                  <a:cxn ang="0">
                    <a:pos x="47" y="0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22722" name="Freeform 194"/>
              <p:cNvSpPr>
                <a:spLocks/>
              </p:cNvSpPr>
              <p:nvPr/>
            </p:nvSpPr>
            <p:spPr bwMode="gray">
              <a:xfrm>
                <a:off x="345" y="225"/>
                <a:ext cx="1004" cy="49"/>
              </a:xfrm>
              <a:custGeom>
                <a:avLst/>
                <a:gdLst/>
                <a:ahLst/>
                <a:cxnLst>
                  <a:cxn ang="0">
                    <a:pos x="7" y="24"/>
                  </a:cxn>
                  <a:cxn ang="0">
                    <a:pos x="46" y="16"/>
                  </a:cxn>
                  <a:cxn ang="0">
                    <a:pos x="91" y="9"/>
                  </a:cxn>
                  <a:cxn ang="0">
                    <a:pos x="124" y="7"/>
                  </a:cxn>
                  <a:cxn ang="0">
                    <a:pos x="195" y="9"/>
                  </a:cxn>
                  <a:cxn ang="0">
                    <a:pos x="259" y="12"/>
                  </a:cxn>
                  <a:cxn ang="0">
                    <a:pos x="304" y="12"/>
                  </a:cxn>
                  <a:cxn ang="0">
                    <a:pos x="340" y="7"/>
                  </a:cxn>
                  <a:cxn ang="0">
                    <a:pos x="355" y="3"/>
                  </a:cxn>
                  <a:cxn ang="0">
                    <a:pos x="384" y="4"/>
                  </a:cxn>
                  <a:cxn ang="0">
                    <a:pos x="436" y="10"/>
                  </a:cxn>
                  <a:cxn ang="0">
                    <a:pos x="475" y="19"/>
                  </a:cxn>
                  <a:cxn ang="0">
                    <a:pos x="523" y="22"/>
                  </a:cxn>
                  <a:cxn ang="0">
                    <a:pos x="574" y="18"/>
                  </a:cxn>
                  <a:cxn ang="0">
                    <a:pos x="621" y="15"/>
                  </a:cxn>
                  <a:cxn ang="0">
                    <a:pos x="655" y="18"/>
                  </a:cxn>
                  <a:cxn ang="0">
                    <a:pos x="696" y="19"/>
                  </a:cxn>
                  <a:cxn ang="0">
                    <a:pos x="729" y="22"/>
                  </a:cxn>
                  <a:cxn ang="0">
                    <a:pos x="766" y="15"/>
                  </a:cxn>
                  <a:cxn ang="0">
                    <a:pos x="795" y="10"/>
                  </a:cxn>
                  <a:cxn ang="0">
                    <a:pos x="820" y="1"/>
                  </a:cxn>
                  <a:cxn ang="0">
                    <a:pos x="852" y="0"/>
                  </a:cxn>
                  <a:cxn ang="0">
                    <a:pos x="882" y="4"/>
                  </a:cxn>
                  <a:cxn ang="0">
                    <a:pos x="888" y="13"/>
                  </a:cxn>
                  <a:cxn ang="0">
                    <a:pos x="879" y="21"/>
                  </a:cxn>
                  <a:cxn ang="0">
                    <a:pos x="864" y="22"/>
                  </a:cxn>
                  <a:cxn ang="0">
                    <a:pos x="847" y="21"/>
                  </a:cxn>
                  <a:cxn ang="0">
                    <a:pos x="804" y="28"/>
                  </a:cxn>
                  <a:cxn ang="0">
                    <a:pos x="774" y="42"/>
                  </a:cxn>
                  <a:cxn ang="0">
                    <a:pos x="759" y="43"/>
                  </a:cxn>
                  <a:cxn ang="0">
                    <a:pos x="726" y="40"/>
                  </a:cxn>
                  <a:cxn ang="0">
                    <a:pos x="699" y="39"/>
                  </a:cxn>
                  <a:cxn ang="0">
                    <a:pos x="619" y="40"/>
                  </a:cxn>
                  <a:cxn ang="0">
                    <a:pos x="582" y="43"/>
                  </a:cxn>
                  <a:cxn ang="0">
                    <a:pos x="531" y="43"/>
                  </a:cxn>
                  <a:cxn ang="0">
                    <a:pos x="492" y="39"/>
                  </a:cxn>
                  <a:cxn ang="0">
                    <a:pos x="459" y="36"/>
                  </a:cxn>
                  <a:cxn ang="0">
                    <a:pos x="432" y="37"/>
                  </a:cxn>
                  <a:cxn ang="0">
                    <a:pos x="417" y="37"/>
                  </a:cxn>
                  <a:cxn ang="0">
                    <a:pos x="397" y="33"/>
                  </a:cxn>
                  <a:cxn ang="0">
                    <a:pos x="373" y="25"/>
                  </a:cxn>
                  <a:cxn ang="0">
                    <a:pos x="361" y="27"/>
                  </a:cxn>
                  <a:cxn ang="0">
                    <a:pos x="328" y="31"/>
                  </a:cxn>
                  <a:cxn ang="0">
                    <a:pos x="304" y="36"/>
                  </a:cxn>
                  <a:cxn ang="0">
                    <a:pos x="285" y="31"/>
                  </a:cxn>
                  <a:cxn ang="0">
                    <a:pos x="267" y="31"/>
                  </a:cxn>
                  <a:cxn ang="0">
                    <a:pos x="241" y="33"/>
                  </a:cxn>
                  <a:cxn ang="0">
                    <a:pos x="205" y="33"/>
                  </a:cxn>
                  <a:cxn ang="0">
                    <a:pos x="157" y="28"/>
                  </a:cxn>
                  <a:cxn ang="0">
                    <a:pos x="102" y="27"/>
                  </a:cxn>
                  <a:cxn ang="0">
                    <a:pos x="51" y="33"/>
                  </a:cxn>
                  <a:cxn ang="0">
                    <a:pos x="24" y="42"/>
                  </a:cxn>
                  <a:cxn ang="0">
                    <a:pos x="9" y="40"/>
                  </a:cxn>
                  <a:cxn ang="0">
                    <a:pos x="0" y="34"/>
                  </a:cxn>
                  <a:cxn ang="0">
                    <a:pos x="7" y="24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</p:grpSp>
      <p:sp>
        <p:nvSpPr>
          <p:cNvPr id="1027" name="Rectangle 16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29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Ana başlık stilini düzenlemek için tıklatın</a:t>
            </a:r>
          </a:p>
        </p:txBody>
      </p:sp>
      <p:sp>
        <p:nvSpPr>
          <p:cNvPr id="1028" name="Rectangle 1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812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2697" name="Rectangle 1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373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4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698" name="Rectangle 1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373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4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699" name="Rectangle 1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373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400" smtClean="0"/>
            </a:lvl1pPr>
          </a:lstStyle>
          <a:p>
            <a:pPr>
              <a:defRPr/>
            </a:pPr>
            <a:fld id="{2EA5AE13-6300-403E-B168-74102F3FF00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/>
        </p:nvSpPr>
        <p:spPr bwMode="auto">
          <a:xfrm>
            <a:off x="179511" y="1916832"/>
            <a:ext cx="878497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tr-TR" sz="3600" b="1" dirty="0" smtClean="0">
                <a:solidFill>
                  <a:srgbClr val="00B050"/>
                </a:solidFill>
                <a:latin typeface="Comic Sans MS" pitchFamily="66" charset="0"/>
              </a:rPr>
              <a:t>ÇOCUK VE YARATICILIK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92161" y="4077072"/>
            <a:ext cx="7559675" cy="1179512"/>
          </a:xfrm>
        </p:spPr>
        <p:txBody>
          <a:bodyPr/>
          <a:lstStyle/>
          <a:p>
            <a:pPr eaLnBrk="1" hangingPunct="1"/>
            <a:r>
              <a:rPr lang="tr-TR" sz="2400" b="1" dirty="0" smtClean="0">
                <a:solidFill>
                  <a:srgbClr val="00B050"/>
                </a:solidFill>
                <a:latin typeface="Comic Sans MS" pitchFamily="66" charset="0"/>
              </a:rPr>
              <a:t>Prof. Dr. Aysel Köksal Akyol</a:t>
            </a:r>
          </a:p>
          <a:p>
            <a:pPr eaLnBrk="1" hangingPunct="1"/>
            <a:r>
              <a:rPr lang="tr-TR" sz="2400" b="1" dirty="0" smtClean="0">
                <a:solidFill>
                  <a:srgbClr val="00B050"/>
                </a:solidFill>
                <a:latin typeface="Comic Sans MS" pitchFamily="66" charset="0"/>
              </a:rPr>
              <a:t>Ankara Üniversitesi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97989" y="-40695"/>
            <a:ext cx="7427912" cy="1143000"/>
          </a:xfrm>
        </p:spPr>
        <p:txBody>
          <a:bodyPr/>
          <a:lstStyle/>
          <a:p>
            <a:r>
              <a:rPr lang="tr-TR" sz="3600" b="1" dirty="0">
                <a:solidFill>
                  <a:srgbClr val="CC0000"/>
                </a:solidFill>
              </a:rPr>
              <a:t>Temel formlar aşaması (3-4 yaş)</a:t>
            </a:r>
            <a:r>
              <a:rPr lang="tr-TR" sz="4000" dirty="0"/>
              <a:t> 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060848"/>
            <a:ext cx="8507413" cy="3384550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tr-TR" dirty="0"/>
              <a:t>   Birtakım </a:t>
            </a:r>
            <a:r>
              <a:rPr lang="tr-TR" dirty="0">
                <a:solidFill>
                  <a:srgbClr val="7030A0"/>
                </a:solidFill>
              </a:rPr>
              <a:t>şekilleri tekrarlamaya </a:t>
            </a:r>
            <a:r>
              <a:rPr lang="tr-TR" dirty="0"/>
              <a:t>ve sıklıkla bütün </a:t>
            </a:r>
            <a:r>
              <a:rPr lang="tr-TR" dirty="0">
                <a:solidFill>
                  <a:srgbClr val="7030A0"/>
                </a:solidFill>
              </a:rPr>
              <a:t>bir sayfayı benzer formlar ile doldurmaya </a:t>
            </a:r>
            <a:r>
              <a:rPr lang="tr-TR" dirty="0"/>
              <a:t>başlarlar. </a:t>
            </a:r>
            <a:endParaRPr lang="tr-TR" dirty="0" smtClean="0"/>
          </a:p>
          <a:p>
            <a:pPr algn="just">
              <a:buFont typeface="Arial" panose="020B0604020202020204" pitchFamily="34" charset="0"/>
              <a:buChar char="•"/>
            </a:pPr>
            <a:r>
              <a:rPr lang="tr-TR" dirty="0" smtClean="0"/>
              <a:t>Bu </a:t>
            </a:r>
            <a:r>
              <a:rPr lang="tr-TR" dirty="0"/>
              <a:t>dönemde çocuklar </a:t>
            </a:r>
            <a:r>
              <a:rPr lang="tr-TR" dirty="0">
                <a:solidFill>
                  <a:srgbClr val="7030A0"/>
                </a:solidFill>
              </a:rPr>
              <a:t>araçların kontrolünü sağlamaya başladıkça, temel formlar ve çizgiler üretmeye </a:t>
            </a:r>
            <a:r>
              <a:rPr lang="tr-TR" dirty="0"/>
              <a:t>başlarlar. </a:t>
            </a:r>
          </a:p>
          <a:p>
            <a:pPr algn="just">
              <a:buFontTx/>
              <a:buNone/>
            </a:pPr>
            <a:r>
              <a:rPr lang="tr-TR" dirty="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8229600" cy="1143000"/>
          </a:xfrm>
        </p:spPr>
        <p:txBody>
          <a:bodyPr/>
          <a:lstStyle/>
          <a:p>
            <a:r>
              <a:rPr lang="tr-TR" sz="4000" b="1">
                <a:solidFill>
                  <a:srgbClr val="CC0000"/>
                </a:solidFill>
              </a:rPr>
              <a:t>Temel formlar aşaması (3-4 yaş)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2492896"/>
            <a:ext cx="8280920" cy="230425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tr-TR" dirty="0"/>
              <a:t>Çocuklar dairesel veya oval şekillerin içine ışınlar yerleştirerek yaklaşık dört yaşlarında </a:t>
            </a:r>
            <a:r>
              <a:rPr lang="tr-TR" b="1" dirty="0">
                <a:solidFill>
                  <a:srgbClr val="C00000"/>
                </a:solidFill>
              </a:rPr>
              <a:t>“mandala”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/>
              <a:t>denilen farklı şekiller oluşturmaktadır.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548680"/>
            <a:ext cx="7570787" cy="1143000"/>
          </a:xfrm>
        </p:spPr>
        <p:txBody>
          <a:bodyPr/>
          <a:lstStyle/>
          <a:p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/>
              <a:t> </a:t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r>
              <a:rPr lang="tr-TR" sz="3600" b="1" dirty="0" smtClean="0">
                <a:solidFill>
                  <a:srgbClr val="CC0000"/>
                </a:solidFill>
              </a:rPr>
              <a:t>Temel formlar aşaması (3-4 yaş)</a:t>
            </a:r>
            <a:r>
              <a:rPr lang="tr-TR" sz="3600" dirty="0" smtClean="0"/>
              <a:t> </a:t>
            </a:r>
            <a:br>
              <a:rPr lang="tr-TR" sz="3600" dirty="0" smtClean="0"/>
            </a:b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908175" y="1341438"/>
            <a:ext cx="6551613" cy="4525962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62473" name="Rectangle 9"/>
          <p:cNvSpPr>
            <a:spLocks noChangeArrowheads="1"/>
          </p:cNvSpPr>
          <p:nvPr/>
        </p:nvSpPr>
        <p:spPr bwMode="auto">
          <a:xfrm>
            <a:off x="323528" y="2060849"/>
            <a:ext cx="8208912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endParaRPr lang="tr-TR" sz="3200" dirty="0">
              <a:solidFill>
                <a:schemeClr val="tx2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tr-TR" sz="3200" dirty="0" smtClean="0">
                <a:solidFill>
                  <a:schemeClr val="tx2"/>
                </a:solidFill>
              </a:rPr>
              <a:t> Çocuk </a:t>
            </a:r>
            <a:r>
              <a:rPr lang="tr-TR" sz="3200" dirty="0">
                <a:solidFill>
                  <a:schemeClr val="tx2"/>
                </a:solidFill>
              </a:rPr>
              <a:t>bu aşamada, </a:t>
            </a:r>
            <a:r>
              <a:rPr lang="tr-TR" sz="3200" dirty="0" smtClean="0">
                <a:solidFill>
                  <a:schemeClr val="tx2"/>
                </a:solidFill>
              </a:rPr>
              <a:t>belli </a:t>
            </a:r>
            <a:r>
              <a:rPr lang="tr-TR" sz="3200" dirty="0">
                <a:solidFill>
                  <a:schemeClr val="tx2"/>
                </a:solidFill>
              </a:rPr>
              <a:t>çizgilerin tekrarıyla simetrik bir görünüm </a:t>
            </a:r>
            <a:r>
              <a:rPr lang="tr-TR" sz="3200" dirty="0" smtClean="0">
                <a:solidFill>
                  <a:schemeClr val="tx2"/>
                </a:solidFill>
              </a:rPr>
              <a:t>sağlayan </a:t>
            </a:r>
            <a:r>
              <a:rPr lang="tr-TR" sz="3200" dirty="0">
                <a:solidFill>
                  <a:schemeClr val="tx2"/>
                </a:solidFill>
              </a:rPr>
              <a:t>merdiven şekli çizmeye de başlamaktadır</a:t>
            </a:r>
            <a:r>
              <a:rPr lang="tr-TR" sz="3200" dirty="0" smtClean="0">
                <a:solidFill>
                  <a:schemeClr val="tx2"/>
                </a:solidFill>
              </a:rPr>
              <a:t>.</a:t>
            </a:r>
          </a:p>
          <a:p>
            <a:pPr algn="just"/>
            <a:r>
              <a:rPr lang="tr-TR" sz="3200" dirty="0" smtClean="0">
                <a:solidFill>
                  <a:schemeClr val="tx2"/>
                </a:solidFill>
              </a:rPr>
              <a:t> </a:t>
            </a:r>
            <a:r>
              <a:rPr lang="tr-TR" sz="3200" dirty="0">
                <a:solidFill>
                  <a:schemeClr val="tx2"/>
                </a:solidFill>
              </a:rPr>
              <a:t/>
            </a:r>
            <a:br>
              <a:rPr lang="tr-TR" sz="3200" dirty="0">
                <a:solidFill>
                  <a:schemeClr val="tx2"/>
                </a:solidFill>
              </a:rPr>
            </a:br>
            <a:r>
              <a:rPr lang="tr-TR" sz="2400" dirty="0">
                <a:solidFill>
                  <a:schemeClr val="tx2"/>
                </a:solidFill>
              </a:rPr>
              <a:t/>
            </a:r>
            <a:br>
              <a:rPr lang="tr-TR" sz="2400" dirty="0">
                <a:solidFill>
                  <a:schemeClr val="tx2"/>
                </a:solidFill>
              </a:rPr>
            </a:br>
            <a:endParaRPr lang="tr-TR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908050"/>
            <a:ext cx="7921625" cy="1646238"/>
          </a:xfrm>
        </p:spPr>
        <p:txBody>
          <a:bodyPr/>
          <a:lstStyle/>
          <a:p>
            <a:r>
              <a:rPr lang="tr-TR" sz="4000" b="1" dirty="0">
                <a:solidFill>
                  <a:srgbClr val="CC0000"/>
                </a:solidFill>
              </a:rPr>
              <a:t>Temel formlar aşaması (3-4 yaş)</a:t>
            </a:r>
            <a:r>
              <a:rPr lang="tr-TR" sz="4000" dirty="0"/>
              <a:t> </a:t>
            </a:r>
            <a:br>
              <a:rPr lang="tr-TR" sz="4000" dirty="0"/>
            </a:br>
            <a:r>
              <a:rPr lang="tr-TR" sz="4000" dirty="0" smtClean="0"/>
              <a:t>Mandala çeşitleri</a:t>
            </a:r>
            <a:endParaRPr lang="tr-TR" sz="4000" dirty="0"/>
          </a:p>
        </p:txBody>
      </p:sp>
      <p:pic>
        <p:nvPicPr>
          <p:cNvPr id="61444" name="Picture 4" descr="Dört mandala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2852738"/>
            <a:ext cx="8137525" cy="22875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1143000"/>
          </a:xfrm>
        </p:spPr>
        <p:txBody>
          <a:bodyPr/>
          <a:lstStyle/>
          <a:p>
            <a:r>
              <a:rPr lang="tr-TR" dirty="0" smtClean="0"/>
              <a:t> </a:t>
            </a:r>
            <a:r>
              <a:rPr lang="tr-TR" sz="3600" b="1" dirty="0" smtClean="0">
                <a:solidFill>
                  <a:srgbClr val="CC0000"/>
                </a:solidFill>
              </a:rPr>
              <a:t>Temel formlar aşaması (3-4 yaş)</a:t>
            </a:r>
            <a:r>
              <a:rPr lang="tr-TR" sz="3600" dirty="0" smtClean="0">
                <a:solidFill>
                  <a:srgbClr val="CC0000"/>
                </a:solidFill>
              </a:rPr>
              <a:t> </a:t>
            </a:r>
            <a:endParaRPr lang="tr-TR" sz="3600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572045" y="2060848"/>
            <a:ext cx="8099947" cy="3168352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tr-TR" dirty="0" smtClean="0"/>
              <a:t>Çizimler </a:t>
            </a:r>
            <a:r>
              <a:rPr lang="tr-TR" dirty="0"/>
              <a:t>tamamlandıkça çocuk şekillere "güneş" veya "tekerlek" gibi isimler koymakta ve resmindeki diğer şekiller önemsenmediğinden, çocuk yalnızca </a:t>
            </a:r>
            <a:r>
              <a:rPr lang="tr-TR" dirty="0" smtClean="0"/>
              <a:t>"</a:t>
            </a:r>
            <a:r>
              <a:rPr lang="tr-TR" dirty="0"/>
              <a:t>güneş" veya "tekerlek" resmini, </a:t>
            </a:r>
            <a:r>
              <a:rPr lang="tr-TR" dirty="0" smtClean="0"/>
              <a:t>tüm </a:t>
            </a:r>
            <a:r>
              <a:rPr lang="tr-TR" dirty="0"/>
              <a:t>resimlerine taşımaktadır.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2708920"/>
            <a:ext cx="7632079" cy="2088232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tr-TR" dirty="0"/>
              <a:t>   Her çocuk, mutlaka ışınları kullanarak geometrik şekiller </a:t>
            </a:r>
            <a:r>
              <a:rPr lang="tr-TR" dirty="0" smtClean="0"/>
              <a:t>çizer </a:t>
            </a:r>
            <a:r>
              <a:rPr lang="tr-TR" dirty="0"/>
              <a:t>ve sonrasında bu şekilleri, insan veya nesneleri resmetmekte </a:t>
            </a:r>
            <a:r>
              <a:rPr lang="tr-TR" dirty="0" smtClean="0"/>
              <a:t>kullanır</a:t>
            </a:r>
            <a:r>
              <a:rPr lang="tr-TR" dirty="0"/>
              <a:t>. </a:t>
            </a:r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1476375" y="333375"/>
            <a:ext cx="7488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3600" b="1">
                <a:solidFill>
                  <a:srgbClr val="CC0000"/>
                </a:solidFill>
              </a:rPr>
              <a:t>Temel formlar aşaması (3-4 yaş)</a:t>
            </a:r>
            <a:r>
              <a:rPr lang="tr-TR" sz="360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63713" y="274638"/>
            <a:ext cx="6923087" cy="1143000"/>
          </a:xfrm>
        </p:spPr>
        <p:txBody>
          <a:bodyPr/>
          <a:lstStyle/>
          <a:p>
            <a:r>
              <a:rPr lang="tr-TR" sz="3600" b="1">
                <a:solidFill>
                  <a:srgbClr val="CC0000"/>
                </a:solidFill>
              </a:rPr>
              <a:t>Şema öncesi aşama</a:t>
            </a:r>
            <a:r>
              <a:rPr lang="tr-TR" sz="3600">
                <a:solidFill>
                  <a:srgbClr val="CC0000"/>
                </a:solidFill>
              </a:rPr>
              <a:t> </a:t>
            </a:r>
            <a:r>
              <a:rPr lang="tr-TR" sz="3600" b="1">
                <a:solidFill>
                  <a:srgbClr val="CC0000"/>
                </a:solidFill>
              </a:rPr>
              <a:t>(4-7 yaş)</a:t>
            </a:r>
            <a:r>
              <a:rPr lang="tr-TR" sz="4000"/>
              <a:t>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2564904"/>
            <a:ext cx="7520369" cy="2520280"/>
          </a:xfrm>
        </p:spPr>
        <p:txBody>
          <a:bodyPr/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tr-TR" sz="2800" dirty="0" smtClean="0"/>
              <a:t>Çocuklar </a:t>
            </a:r>
            <a:r>
              <a:rPr lang="tr-TR" sz="2800" dirty="0"/>
              <a:t>kendi dünyalarındaki nesneleri ve canlıları temsil edecek semboller kullanmaya başlarlar</a:t>
            </a:r>
            <a:r>
              <a:rPr lang="tr-TR" sz="2800" dirty="0" smtClean="0"/>
              <a:t>.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tr-TR" sz="2800" dirty="0" smtClean="0"/>
              <a:t>Genellikle</a:t>
            </a:r>
            <a:r>
              <a:rPr lang="tr-TR" sz="2800" dirty="0"/>
              <a:t>, bu aşamada kullanılan ilk sembol </a:t>
            </a:r>
            <a:r>
              <a:rPr lang="tr-TR" sz="2800" dirty="0">
                <a:solidFill>
                  <a:srgbClr val="7030A0"/>
                </a:solidFill>
              </a:rPr>
              <a:t>yuvarlak bir kafadan ve çizgi şeklindeki bacaklar</a:t>
            </a:r>
            <a:r>
              <a:rPr lang="tr-TR" sz="2800" dirty="0"/>
              <a:t>dan oluşan bir insandır.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dirty="0">
                <a:solidFill>
                  <a:srgbClr val="CC0000"/>
                </a:solidFill>
              </a:rPr>
              <a:t>Şema öncesi aşama</a:t>
            </a:r>
            <a:r>
              <a:rPr lang="tr-TR" sz="4000" dirty="0">
                <a:solidFill>
                  <a:srgbClr val="CC0000"/>
                </a:solidFill>
              </a:rPr>
              <a:t> </a:t>
            </a:r>
            <a:r>
              <a:rPr lang="tr-TR" sz="4000" b="1" dirty="0">
                <a:solidFill>
                  <a:srgbClr val="CC0000"/>
                </a:solidFill>
              </a:rPr>
              <a:t>(4-7 yaş)</a:t>
            </a:r>
          </a:p>
        </p:txBody>
      </p:sp>
      <p:sp>
        <p:nvSpPr>
          <p:cNvPr id="8" name="7 İçerik Yer Tutucusu"/>
          <p:cNvSpPr>
            <a:spLocks noGrp="1"/>
          </p:cNvSpPr>
          <p:nvPr>
            <p:ph idx="1"/>
          </p:nvPr>
        </p:nvSpPr>
        <p:spPr>
          <a:xfrm>
            <a:off x="685800" y="2708920"/>
            <a:ext cx="7628706" cy="288032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 smtClean="0"/>
              <a:t>Çocuklar ayrıca daha önceki çizimlerindeki diğer temel sembolleri çevrelerindeki önemli şeyleri temsil etmek üzere bir araya getirirler.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31640" y="542925"/>
            <a:ext cx="7126560" cy="1143000"/>
          </a:xfrm>
        </p:spPr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Şema öncesi aşama</a:t>
            </a:r>
            <a:r>
              <a:rPr lang="tr-TR" dirty="0" smtClean="0">
                <a:solidFill>
                  <a:srgbClr val="CC0000"/>
                </a:solidFill>
              </a:rPr>
              <a:t> </a:t>
            </a:r>
            <a:r>
              <a:rPr lang="tr-TR" b="1" dirty="0" smtClean="0">
                <a:solidFill>
                  <a:srgbClr val="CC0000"/>
                </a:solidFill>
              </a:rPr>
              <a:t>(4-7 yaş)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2081213"/>
            <a:ext cx="4606280" cy="4114800"/>
          </a:xfrm>
        </p:spPr>
        <p:txBody>
          <a:bodyPr/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tr-TR" dirty="0" smtClean="0"/>
              <a:t>Bir ağaç, 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tr-TR" dirty="0" smtClean="0"/>
              <a:t>bir yuvarlak ve çizgilerden; 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tr-TR" dirty="0" smtClean="0"/>
              <a:t>bir ev, iki dik çizgi ile bir üçgenden oluşur. 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tr-TR" dirty="0" smtClean="0"/>
              <a:t>Çocuklar kullandıkları sembollere anlam</a:t>
            </a:r>
          </a:p>
          <a:p>
            <a:pPr>
              <a:lnSpc>
                <a:spcPct val="80000"/>
              </a:lnSpc>
              <a:buNone/>
            </a:pPr>
            <a:r>
              <a:rPr lang="tr-TR" dirty="0" smtClean="0"/>
              <a:t>    yükledikleri için resimlerindeki nesneleri genellikle adlandırırlar. </a:t>
            </a:r>
          </a:p>
          <a:p>
            <a:endParaRPr lang="tr-TR" dirty="0"/>
          </a:p>
        </p:txBody>
      </p:sp>
      <p:pic>
        <p:nvPicPr>
          <p:cNvPr id="5" name="Picture 10" descr="97861m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916832"/>
            <a:ext cx="3668713" cy="4103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260350"/>
            <a:ext cx="7138987" cy="1143000"/>
          </a:xfrm>
        </p:spPr>
        <p:txBody>
          <a:bodyPr/>
          <a:lstStyle/>
          <a:p>
            <a:r>
              <a:rPr lang="tr-TR" sz="4000" b="1" dirty="0">
                <a:solidFill>
                  <a:srgbClr val="CC0000"/>
                </a:solidFill>
              </a:rPr>
              <a:t>Şematik aşama</a:t>
            </a:r>
            <a:r>
              <a:rPr lang="tr-TR" sz="4000" dirty="0">
                <a:solidFill>
                  <a:srgbClr val="CC0000"/>
                </a:solidFill>
              </a:rPr>
              <a:t> </a:t>
            </a:r>
            <a:r>
              <a:rPr lang="tr-TR" sz="4000" b="1" dirty="0">
                <a:solidFill>
                  <a:srgbClr val="CC0000"/>
                </a:solidFill>
              </a:rPr>
              <a:t>(7-9 yaş)</a:t>
            </a:r>
            <a:r>
              <a:rPr lang="tr-TR" dirty="0"/>
              <a:t>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8229600" cy="4886325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tr-TR" dirty="0"/>
              <a:t>   Bu aşamada, çocuklar semboller geliştirmeye devam ederler, ancak kullandıkları </a:t>
            </a:r>
            <a:r>
              <a:rPr lang="tr-TR" dirty="0">
                <a:solidFill>
                  <a:srgbClr val="7030A0"/>
                </a:solidFill>
              </a:rPr>
              <a:t>semboller daha gelişmiş düzeydedir</a:t>
            </a:r>
            <a:r>
              <a:rPr lang="tr-TR" dirty="0"/>
              <a:t>. </a:t>
            </a: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tr-TR" dirty="0" smtClean="0"/>
              <a:t>Bazı </a:t>
            </a:r>
            <a:r>
              <a:rPr lang="tr-TR" dirty="0"/>
              <a:t>çocuklar bileşenlerin </a:t>
            </a:r>
            <a:r>
              <a:rPr lang="tr-TR" dirty="0">
                <a:solidFill>
                  <a:srgbClr val="7030A0"/>
                </a:solidFill>
              </a:rPr>
              <a:t>gerçekçi görünmesine </a:t>
            </a:r>
            <a:r>
              <a:rPr lang="tr-TR" dirty="0" smtClean="0">
                <a:solidFill>
                  <a:srgbClr val="7030A0"/>
                </a:solidFill>
              </a:rPr>
              <a:t>çalışır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>
                <a:solidFill>
                  <a:srgbClr val="7030A0"/>
                </a:solidFill>
              </a:rPr>
              <a:t>belli semboller </a:t>
            </a:r>
            <a:r>
              <a:rPr lang="tr-TR" dirty="0" smtClean="0">
                <a:solidFill>
                  <a:srgbClr val="7030A0"/>
                </a:solidFill>
              </a:rPr>
              <a:t>geliştirir, </a:t>
            </a:r>
            <a:r>
              <a:rPr lang="tr-TR" dirty="0">
                <a:solidFill>
                  <a:srgbClr val="7030A0"/>
                </a:solidFill>
              </a:rPr>
              <a:t>bu sembolleri tutarlı bir şekilde ve özgün bir tarzda çizerek kendilerine özgü çizimler </a:t>
            </a:r>
            <a:r>
              <a:rPr lang="tr-TR" dirty="0" smtClean="0">
                <a:solidFill>
                  <a:srgbClr val="7030A0"/>
                </a:solidFill>
              </a:rPr>
              <a:t>oluşturur.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476672"/>
            <a:ext cx="8946740" cy="1143000"/>
          </a:xfrm>
        </p:spPr>
        <p:txBody>
          <a:bodyPr/>
          <a:lstStyle/>
          <a:p>
            <a:r>
              <a:rPr lang="tr-TR" sz="4000" b="1" dirty="0">
                <a:solidFill>
                  <a:srgbClr val="CC0000"/>
                </a:solidFill>
              </a:rPr>
              <a:t>Çocuklarda </a:t>
            </a:r>
            <a:r>
              <a:rPr lang="tr-TR" sz="4000" b="1" dirty="0" smtClean="0">
                <a:solidFill>
                  <a:srgbClr val="CC0000"/>
                </a:solidFill>
              </a:rPr>
              <a:t>Resmin Gelişim </a:t>
            </a:r>
            <a:r>
              <a:rPr lang="tr-TR" sz="4000" b="1" dirty="0">
                <a:solidFill>
                  <a:srgbClr val="CC0000"/>
                </a:solidFill>
              </a:rPr>
              <a:t>Aşamaları</a:t>
            </a:r>
            <a:r>
              <a:rPr lang="tr-TR" sz="4000" dirty="0"/>
              <a:t>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2060575"/>
            <a:ext cx="7067550" cy="3916363"/>
          </a:xfrm>
        </p:spPr>
        <p:txBody>
          <a:bodyPr/>
          <a:lstStyle/>
          <a:p>
            <a:r>
              <a:rPr lang="tr-TR" dirty="0"/>
              <a:t>Karalama aşaması (1-2 yaş)</a:t>
            </a:r>
          </a:p>
          <a:p>
            <a:r>
              <a:rPr lang="tr-TR" dirty="0"/>
              <a:t>Temel formlar aşaması (3-4 yaş) </a:t>
            </a:r>
          </a:p>
          <a:p>
            <a:r>
              <a:rPr lang="tr-TR" dirty="0"/>
              <a:t>Şema öncesi aşama (4-7 yaş)</a:t>
            </a:r>
          </a:p>
          <a:p>
            <a:r>
              <a:rPr lang="tr-TR" dirty="0"/>
              <a:t>Şematik aşama (7-9 yaş) </a:t>
            </a:r>
          </a:p>
          <a:p>
            <a:r>
              <a:rPr lang="tr-TR" dirty="0"/>
              <a:t>Gerçekçilik aşaması (9-12 yaş) </a:t>
            </a:r>
          </a:p>
          <a:p>
            <a:r>
              <a:rPr lang="tr-TR" dirty="0"/>
              <a:t>Mantık aşaması (13 yaş ve üzeri)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1691680" y="404664"/>
            <a:ext cx="6337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3200" b="1" dirty="0">
                <a:solidFill>
                  <a:srgbClr val="CC0000"/>
                </a:solidFill>
              </a:rPr>
              <a:t>Şematik aşama</a:t>
            </a:r>
            <a:r>
              <a:rPr lang="tr-TR" sz="3200" dirty="0">
                <a:solidFill>
                  <a:srgbClr val="CC0000"/>
                </a:solidFill>
              </a:rPr>
              <a:t> </a:t>
            </a:r>
            <a:r>
              <a:rPr lang="tr-TR" sz="3200" b="1" dirty="0">
                <a:solidFill>
                  <a:srgbClr val="CC0000"/>
                </a:solidFill>
              </a:rPr>
              <a:t>(7-9 yaş)</a:t>
            </a:r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734041" y="2780928"/>
            <a:ext cx="8136904" cy="1348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dirty="0"/>
              <a:t>Çocuklar bu </a:t>
            </a:r>
            <a:r>
              <a:rPr lang="tr-TR" sz="2400" dirty="0" smtClean="0"/>
              <a:t>dönemde </a:t>
            </a:r>
            <a:r>
              <a:rPr lang="tr-TR" sz="2400" dirty="0" smtClean="0">
                <a:solidFill>
                  <a:srgbClr val="7030A0"/>
                </a:solidFill>
              </a:rPr>
              <a:t>mekan </a:t>
            </a:r>
            <a:endParaRPr lang="tr-TR" sz="2400" dirty="0">
              <a:solidFill>
                <a:srgbClr val="7030A0"/>
              </a:solidFill>
            </a:endParaRPr>
          </a:p>
          <a:p>
            <a:pPr>
              <a:spcBef>
                <a:spcPct val="20000"/>
              </a:spcBef>
            </a:pPr>
            <a:r>
              <a:rPr lang="tr-TR" sz="2400" dirty="0" smtClean="0">
                <a:solidFill>
                  <a:srgbClr val="7030A0"/>
                </a:solidFill>
              </a:rPr>
              <a:t>ilişkilerini</a:t>
            </a:r>
            <a:r>
              <a:rPr lang="tr-TR" sz="2400" dirty="0" smtClean="0"/>
              <a:t> anlamaya ve nesnelerin sayfa </a:t>
            </a:r>
            <a:r>
              <a:rPr lang="tr-TR" sz="2400" dirty="0"/>
              <a:t>üzerindeki</a:t>
            </a:r>
          </a:p>
          <a:p>
            <a:pPr>
              <a:spcBef>
                <a:spcPct val="20000"/>
              </a:spcBef>
            </a:pPr>
            <a:r>
              <a:rPr lang="tr-TR" sz="2400" dirty="0" smtClean="0"/>
              <a:t>konumlandırılmaları ile </a:t>
            </a:r>
            <a:r>
              <a:rPr lang="tr-TR" sz="2400" dirty="0"/>
              <a:t>ilgili denemeler yapmaya </a:t>
            </a:r>
            <a:r>
              <a:rPr lang="tr-TR" sz="2400" dirty="0" smtClean="0"/>
              <a:t>başlamaktadır</a:t>
            </a:r>
            <a:r>
              <a:rPr lang="tr-TR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74638"/>
            <a:ext cx="7067550" cy="1143000"/>
          </a:xfrm>
        </p:spPr>
        <p:txBody>
          <a:bodyPr/>
          <a:lstStyle/>
          <a:p>
            <a:r>
              <a:rPr lang="tr-TR" sz="3600" b="1">
                <a:solidFill>
                  <a:srgbClr val="CC0000"/>
                </a:solidFill>
              </a:rPr>
              <a:t>Gerçekçilik aşaması (9-12 yaş)</a:t>
            </a:r>
            <a:r>
              <a:rPr lang="tr-TR" sz="4000"/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2132856"/>
            <a:ext cx="8229600" cy="3313113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tr-TR" dirty="0"/>
              <a:t>   Bu aşamada çocuklar, resimlerinde </a:t>
            </a:r>
            <a:r>
              <a:rPr lang="tr-TR" dirty="0">
                <a:solidFill>
                  <a:srgbClr val="7030A0"/>
                </a:solidFill>
              </a:rPr>
              <a:t>gerçekçiliğe daha çok önem vermeye </a:t>
            </a:r>
            <a:r>
              <a:rPr lang="tr-TR" dirty="0" smtClean="0"/>
              <a:t>başlar, </a:t>
            </a:r>
            <a:r>
              <a:rPr lang="tr-TR" dirty="0"/>
              <a:t>resimlerinin gerçekmiş gibi veya bir </a:t>
            </a:r>
            <a:r>
              <a:rPr lang="tr-TR" dirty="0">
                <a:solidFill>
                  <a:srgbClr val="7030A0"/>
                </a:solidFill>
              </a:rPr>
              <a:t>fotoğraf gibi</a:t>
            </a:r>
            <a:r>
              <a:rPr lang="tr-TR" dirty="0"/>
              <a:t> görünmesini </a:t>
            </a:r>
            <a:r>
              <a:rPr lang="tr-TR" dirty="0" smtClean="0"/>
              <a:t>ister; </a:t>
            </a:r>
            <a:r>
              <a:rPr lang="tr-TR" dirty="0">
                <a:solidFill>
                  <a:srgbClr val="7030A0"/>
                </a:solidFill>
              </a:rPr>
              <a:t>boyut, oran, konumlandırma, şekil, renk ve perspektif </a:t>
            </a:r>
            <a:r>
              <a:rPr lang="tr-TR" dirty="0"/>
              <a:t>ile </a:t>
            </a:r>
            <a:r>
              <a:rPr lang="tr-TR" dirty="0" smtClean="0"/>
              <a:t>ilgilenir</a:t>
            </a:r>
            <a:r>
              <a:rPr lang="tr-TR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1043608" y="2859264"/>
            <a:ext cx="7704856" cy="130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tr-TR" sz="2800" dirty="0"/>
              <a:t>Okul çağı </a:t>
            </a:r>
            <a:r>
              <a:rPr lang="tr-TR" sz="2800" dirty="0" smtClean="0"/>
              <a:t>çocukları çizgilerinde </a:t>
            </a:r>
            <a:r>
              <a:rPr lang="tr-TR" sz="2800" dirty="0">
                <a:solidFill>
                  <a:srgbClr val="7030A0"/>
                </a:solidFill>
              </a:rPr>
              <a:t>kendine özgü anlatım yolları </a:t>
            </a:r>
            <a:r>
              <a:rPr lang="tr-TR" sz="2800" dirty="0"/>
              <a:t>bulunmaktadır.</a:t>
            </a:r>
            <a:r>
              <a:rPr lang="tr-TR" dirty="0"/>
              <a:t> </a:t>
            </a:r>
          </a:p>
        </p:txBody>
      </p:sp>
      <p:sp>
        <p:nvSpPr>
          <p:cNvPr id="65543" name="Rectangle 7"/>
          <p:cNvSpPr>
            <a:spLocks noChangeArrowheads="1"/>
          </p:cNvSpPr>
          <p:nvPr/>
        </p:nvSpPr>
        <p:spPr bwMode="auto">
          <a:xfrm>
            <a:off x="1547813" y="549275"/>
            <a:ext cx="68040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3200" b="1">
                <a:solidFill>
                  <a:srgbClr val="CC0000"/>
                </a:solidFill>
              </a:rPr>
              <a:t>Gerçekçilik aşaması (9-12 yaş)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260350"/>
            <a:ext cx="7366000" cy="1143000"/>
          </a:xfrm>
        </p:spPr>
        <p:txBody>
          <a:bodyPr/>
          <a:lstStyle/>
          <a:p>
            <a:r>
              <a:rPr lang="tr-TR" sz="3600" b="1">
                <a:solidFill>
                  <a:srgbClr val="CC0000"/>
                </a:solidFill>
              </a:rPr>
              <a:t>Mantık aşaması (13 yaş ve üzeri)</a:t>
            </a:r>
            <a:r>
              <a:rPr lang="tr-TR" sz="4000"/>
              <a:t> 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276872"/>
            <a:ext cx="8642350" cy="4247753"/>
          </a:xfrm>
        </p:spPr>
        <p:txBody>
          <a:bodyPr/>
          <a:lstStyle/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tr-TR" dirty="0" smtClean="0"/>
              <a:t>Çocuk </a:t>
            </a:r>
            <a:r>
              <a:rPr lang="tr-TR" dirty="0"/>
              <a:t>ya da ergen bu dönemde yakın çevresinde gördüğü </a:t>
            </a:r>
            <a:r>
              <a:rPr lang="tr-TR" dirty="0">
                <a:solidFill>
                  <a:srgbClr val="7030A0"/>
                </a:solidFill>
              </a:rPr>
              <a:t>objelerin orantılarını, boyutlarını, derinliklerini </a:t>
            </a:r>
            <a:r>
              <a:rPr lang="tr-TR" dirty="0"/>
              <a:t>çizgilerine yansıtmaya çalışmaktadır. </a:t>
            </a:r>
            <a:endParaRPr lang="tr-TR" dirty="0" smtClean="0"/>
          </a:p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tr-TR" dirty="0" smtClean="0"/>
              <a:t>Ergen</a:t>
            </a:r>
            <a:r>
              <a:rPr lang="tr-TR" dirty="0"/>
              <a:t>, </a:t>
            </a:r>
            <a:r>
              <a:rPr lang="tr-TR" dirty="0">
                <a:solidFill>
                  <a:srgbClr val="7030A0"/>
                </a:solidFill>
              </a:rPr>
              <a:t>insan figürünü büyük bir ayrıntıyla </a:t>
            </a:r>
            <a:r>
              <a:rPr lang="tr-TR" dirty="0" smtClean="0">
                <a:solidFill>
                  <a:srgbClr val="7030A0"/>
                </a:solidFill>
              </a:rPr>
              <a:t>çizer</a:t>
            </a:r>
            <a:r>
              <a:rPr lang="tr-TR" dirty="0" smtClean="0"/>
              <a:t>, </a:t>
            </a:r>
            <a:r>
              <a:rPr lang="tr-TR" dirty="0"/>
              <a:t>cinsel özelliklere dikkat </a:t>
            </a:r>
            <a:r>
              <a:rPr lang="tr-TR" dirty="0" smtClean="0"/>
              <a:t>eder </a:t>
            </a:r>
            <a:r>
              <a:rPr lang="tr-TR" dirty="0"/>
              <a:t>ve bunları yapmış olduğu resimlerine </a:t>
            </a:r>
            <a:r>
              <a:rPr lang="tr-TR" dirty="0" smtClean="0"/>
              <a:t>yansıtır</a:t>
            </a:r>
            <a:r>
              <a:rPr lang="tr-TR" dirty="0"/>
              <a:t>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4" name="Rectangle 6"/>
          <p:cNvSpPr>
            <a:spLocks noChangeArrowheads="1"/>
          </p:cNvSpPr>
          <p:nvPr/>
        </p:nvSpPr>
        <p:spPr bwMode="auto">
          <a:xfrm>
            <a:off x="1331913" y="404813"/>
            <a:ext cx="74882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3600" b="1">
                <a:solidFill>
                  <a:srgbClr val="CC0000"/>
                </a:solidFill>
              </a:rPr>
              <a:t>Mantık aşaması (13 yaş ve üzeri)</a:t>
            </a:r>
          </a:p>
        </p:txBody>
      </p:sp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539552" y="2636912"/>
            <a:ext cx="8028384" cy="1341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tr-TR" sz="2800" dirty="0"/>
              <a:t>Ergen yaptığı resimlere çok </a:t>
            </a:r>
            <a:r>
              <a:rPr lang="tr-TR" sz="2800" dirty="0" smtClean="0"/>
              <a:t>fazla </a:t>
            </a:r>
            <a:r>
              <a:rPr lang="tr-TR" sz="2800" dirty="0">
                <a:solidFill>
                  <a:srgbClr val="7030A0"/>
                </a:solidFill>
              </a:rPr>
              <a:t>ayrıntı</a:t>
            </a:r>
            <a:r>
              <a:rPr lang="tr-TR" sz="2800" dirty="0"/>
              <a:t> </a:t>
            </a:r>
            <a:r>
              <a:rPr lang="tr-TR" sz="2800" dirty="0" smtClean="0"/>
              <a:t>katabilmekte</a:t>
            </a:r>
            <a:r>
              <a:rPr lang="tr-TR" sz="2800" dirty="0"/>
              <a:t>,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tr-TR" sz="2800" dirty="0">
                <a:solidFill>
                  <a:srgbClr val="7030A0"/>
                </a:solidFill>
              </a:rPr>
              <a:t>renk ve desene daha çok dikkat ederek </a:t>
            </a:r>
            <a:r>
              <a:rPr lang="tr-TR" sz="2800" dirty="0">
                <a:solidFill>
                  <a:srgbClr val="00B050"/>
                </a:solidFill>
              </a:rPr>
              <a:t>soyut imgeler </a:t>
            </a:r>
            <a:r>
              <a:rPr lang="tr-TR" sz="2800" dirty="0" smtClean="0"/>
              <a:t>yaratır. 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2" descr="Polimer kil oyuncak heykell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348880"/>
            <a:ext cx="4166329" cy="3125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/>
        </p:nvSpPr>
        <p:spPr bwMode="auto">
          <a:xfrm>
            <a:off x="1691680" y="836712"/>
            <a:ext cx="645641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tr-TR" dirty="0" smtClean="0">
                <a:solidFill>
                  <a:srgbClr val="009644"/>
                </a:solidFill>
              </a:rPr>
              <a:t>Bugünlük bu kadar </a:t>
            </a:r>
            <a:r>
              <a:rPr lang="tr-TR" dirty="0" smtClean="0">
                <a:solidFill>
                  <a:srgbClr val="009644"/>
                </a:solidFill>
                <a:sym typeface="Wingdings"/>
              </a:rPr>
              <a:t> </a:t>
            </a:r>
            <a:endParaRPr lang="tr-TR" dirty="0">
              <a:solidFill>
                <a:srgbClr val="00964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9207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333375"/>
            <a:ext cx="7067550" cy="1138238"/>
          </a:xfrm>
        </p:spPr>
        <p:txBody>
          <a:bodyPr/>
          <a:lstStyle/>
          <a:p>
            <a:r>
              <a:rPr lang="tr-TR" sz="4000" b="1" dirty="0">
                <a:solidFill>
                  <a:srgbClr val="FF0000"/>
                </a:solidFill>
              </a:rPr>
              <a:t/>
            </a:r>
            <a:br>
              <a:rPr lang="tr-TR" sz="4000" b="1" dirty="0">
                <a:solidFill>
                  <a:srgbClr val="FF0000"/>
                </a:solidFill>
              </a:rPr>
            </a:br>
            <a:r>
              <a:rPr lang="tr-TR" sz="4000" b="1" dirty="0">
                <a:solidFill>
                  <a:srgbClr val="CC0000"/>
                </a:solidFill>
              </a:rPr>
              <a:t>Karalama aşaması (1-2 yaş)</a:t>
            </a:r>
            <a:br>
              <a:rPr lang="tr-TR" sz="4000" b="1" dirty="0">
                <a:solidFill>
                  <a:srgbClr val="CC0000"/>
                </a:solidFill>
              </a:rPr>
            </a:br>
            <a:endParaRPr lang="tr-TR" sz="4000" b="1" dirty="0">
              <a:solidFill>
                <a:srgbClr val="CC0000"/>
              </a:solidFill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916832"/>
            <a:ext cx="7920880" cy="3816424"/>
          </a:xfrm>
        </p:spPr>
        <p:txBody>
          <a:bodyPr/>
          <a:lstStyle/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tr-TR" sz="4000" dirty="0" smtClean="0"/>
              <a:t>Bu </a:t>
            </a:r>
            <a:r>
              <a:rPr lang="tr-TR" sz="4000" dirty="0"/>
              <a:t>aşamada çocuklar karalama yapmaktan çok hoşlanır. </a:t>
            </a:r>
            <a:endParaRPr lang="tr-TR" sz="4000" dirty="0" smtClean="0"/>
          </a:p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tr-TR" sz="4000" dirty="0" smtClean="0"/>
              <a:t>Çizgiler </a:t>
            </a:r>
            <a:r>
              <a:rPr lang="tr-TR" sz="4000" dirty="0"/>
              <a:t>gelişigüzeldir</a:t>
            </a:r>
            <a:r>
              <a:rPr lang="tr-TR" sz="4000" dirty="0" smtClean="0"/>
              <a:t>.</a:t>
            </a:r>
          </a:p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tr-TR" sz="4000" dirty="0" smtClean="0"/>
              <a:t>Geniş </a:t>
            </a:r>
            <a:r>
              <a:rPr lang="tr-TR" sz="4000" dirty="0"/>
              <a:t>kol hareketleri ile çizim yaparlar.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C0000"/>
                </a:solidFill>
              </a:rPr>
              <a:t>Karalama aşaması (1-2 yaş)</a:t>
            </a:r>
            <a:br>
              <a:rPr lang="tr-TR" b="1" dirty="0" smtClean="0">
                <a:solidFill>
                  <a:srgbClr val="CC0000"/>
                </a:solidFill>
              </a:rPr>
            </a:br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>
          <a:xfrm>
            <a:off x="971600" y="2081213"/>
            <a:ext cx="7848872" cy="4114800"/>
          </a:xfrm>
        </p:spPr>
        <p:txBody>
          <a:bodyPr/>
          <a:lstStyle/>
          <a:p>
            <a:r>
              <a:rPr lang="tr-TR" dirty="0" smtClean="0"/>
              <a:t>Çocuğun ilk karalama aşamasına geçişi;</a:t>
            </a:r>
          </a:p>
          <a:p>
            <a:pPr lvl="1"/>
            <a:r>
              <a:rPr lang="tr-TR" dirty="0" smtClean="0"/>
              <a:t> kas gelişimine, </a:t>
            </a:r>
          </a:p>
          <a:p>
            <a:pPr lvl="1"/>
            <a:r>
              <a:rPr lang="tr-TR" dirty="0" smtClean="0"/>
              <a:t>zeka, </a:t>
            </a:r>
          </a:p>
          <a:p>
            <a:pPr lvl="1"/>
            <a:r>
              <a:rPr lang="tr-TR" dirty="0" smtClean="0"/>
              <a:t>genel sağlık durumu,</a:t>
            </a:r>
          </a:p>
          <a:p>
            <a:pPr lvl="1"/>
            <a:r>
              <a:rPr lang="tr-TR" dirty="0" smtClean="0"/>
              <a:t>resim çizmeye ayrılan zamana bağlı olarak birkaç hafta veya birkaç ay </a:t>
            </a:r>
            <a:r>
              <a:rPr lang="tr-TR" dirty="0" smtClean="0">
                <a:solidFill>
                  <a:srgbClr val="FF0000"/>
                </a:solidFill>
              </a:rPr>
              <a:t>erken ya da geç </a:t>
            </a:r>
            <a:r>
              <a:rPr lang="tr-TR" dirty="0" smtClean="0"/>
              <a:t>olabilir.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620688"/>
            <a:ext cx="6553200" cy="850900"/>
          </a:xfrm>
        </p:spPr>
        <p:txBody>
          <a:bodyPr/>
          <a:lstStyle/>
          <a:p>
            <a:r>
              <a:rPr lang="tr-TR" sz="4000" b="1" dirty="0">
                <a:solidFill>
                  <a:srgbClr val="C00000"/>
                </a:solidFill>
              </a:rPr>
              <a:t>Kontrolsüz karalamalar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1" y="2204864"/>
            <a:ext cx="8064896" cy="4248472"/>
          </a:xfrm>
        </p:spPr>
        <p:txBody>
          <a:bodyPr/>
          <a:lstStyle/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tr-TR" dirty="0" smtClean="0"/>
              <a:t>Kontrolsüz </a:t>
            </a:r>
            <a:r>
              <a:rPr lang="tr-TR" dirty="0"/>
              <a:t>karalamalar genellikle kağıt, duvar veya kumun üzerine yapılır. </a:t>
            </a:r>
            <a:endParaRPr lang="tr-TR" dirty="0" smtClean="0"/>
          </a:p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tr-TR" dirty="0" smtClean="0"/>
              <a:t>Çocuklar </a:t>
            </a:r>
            <a:r>
              <a:rPr lang="tr-TR" dirty="0"/>
              <a:t>karalamalar için ortamda bulunan herhangi bir malzemeyi araç olarak kullanabilir.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Kontrolsüz karalamalar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Sonuçta ortaya çıkan şeyle nadiren ilgilenirler ve bunun yerine rastgele çizimler yapmaya odaklanırlar. </a:t>
            </a:r>
          </a:p>
          <a:p>
            <a:r>
              <a:rPr lang="tr-TR" dirty="0" smtClean="0"/>
              <a:t>İnce motor gelişimi henüz çok ileri olmadığı için ilk karalamalar genellikle büyüktür ve bütün beden ile yapılır.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60350"/>
            <a:ext cx="6346825" cy="850900"/>
          </a:xfrm>
        </p:spPr>
        <p:txBody>
          <a:bodyPr/>
          <a:lstStyle/>
          <a:p>
            <a:r>
              <a:rPr lang="tr-TR" sz="4000" b="1" dirty="0">
                <a:solidFill>
                  <a:srgbClr val="C00000"/>
                </a:solidFill>
              </a:rPr>
              <a:t>Kontrollü karalamalar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3567" y="2204864"/>
            <a:ext cx="8362950" cy="3241675"/>
          </a:xfrm>
        </p:spPr>
        <p:txBody>
          <a:bodyPr/>
          <a:lstStyle/>
          <a:p>
            <a:pPr algn="just">
              <a:buFont typeface="Arial" pitchFamily="34" charset="0"/>
              <a:buChar char="•"/>
            </a:pPr>
            <a:r>
              <a:rPr lang="tr-TR" sz="2800" dirty="0" smtClean="0"/>
              <a:t>Bu </a:t>
            </a:r>
            <a:r>
              <a:rPr lang="tr-TR" sz="2800" dirty="0"/>
              <a:t>dönemde çocuklar, hareketleri ile kağıt üzerine üretilen çizimler arasında bir bağlantı kurmaya başlarlar. </a:t>
            </a:r>
            <a:endParaRPr lang="tr-TR" sz="2800" dirty="0" smtClean="0"/>
          </a:p>
          <a:p>
            <a:pPr algn="just">
              <a:buFont typeface="Arial" pitchFamily="34" charset="0"/>
              <a:buChar char="•"/>
            </a:pPr>
            <a:r>
              <a:rPr lang="tr-TR" sz="2800" dirty="0" smtClean="0"/>
              <a:t>Bu </a:t>
            </a:r>
            <a:r>
              <a:rPr lang="tr-TR" sz="2800" dirty="0"/>
              <a:t>sebep-sonuç ilişkisi hakkındaki </a:t>
            </a:r>
            <a:r>
              <a:rPr lang="tr-TR" sz="2800" dirty="0" err="1"/>
              <a:t>farkındalık</a:t>
            </a:r>
            <a:r>
              <a:rPr lang="tr-TR" sz="2800" dirty="0"/>
              <a:t> daha kontrollü karalamalar yapmaya başlamalarına yardımcı olur. </a:t>
            </a: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Kontrollü karalamalar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2708920"/>
            <a:ext cx="7772400" cy="2262957"/>
          </a:xfrm>
        </p:spPr>
        <p:txBody>
          <a:bodyPr/>
          <a:lstStyle/>
          <a:p>
            <a:r>
              <a:rPr lang="tr-TR" dirty="0" smtClean="0"/>
              <a:t>Çocuklar çizgi, zikzak, yuvarlak ve güneş gibi çizebildikleri değişik şekiller ile denemeler yapmaya başlar.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692696"/>
            <a:ext cx="8208962" cy="26924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tr-TR" sz="2800" dirty="0">
                <a:solidFill>
                  <a:srgbClr val="C00000"/>
                </a:solidFill>
              </a:rPr>
              <a:t> </a:t>
            </a:r>
            <a:r>
              <a:rPr lang="tr-TR" sz="3600" b="1" dirty="0">
                <a:solidFill>
                  <a:srgbClr val="C00000"/>
                </a:solidFill>
              </a:rPr>
              <a:t>Kontrollü karalamalar</a:t>
            </a:r>
            <a:r>
              <a:rPr lang="tr-TR" sz="3600" dirty="0">
                <a:solidFill>
                  <a:srgbClr val="C00000"/>
                </a:solidFill>
              </a:rPr>
              <a:t> </a:t>
            </a:r>
          </a:p>
          <a:p>
            <a:pPr algn="just">
              <a:lnSpc>
                <a:spcPct val="90000"/>
              </a:lnSpc>
              <a:buFont typeface="Arial" pitchFamily="34" charset="0"/>
              <a:buChar char="•"/>
            </a:pPr>
            <a:r>
              <a:rPr lang="tr-TR" sz="2800" dirty="0"/>
              <a:t>Kontrollü karalamalar bir-iki yaşta gelişigüzel çizgilerden oluşmasına rağmen, çocuklar aşağıdaki yirmi temel karalama şekillerini tek tek deneyerek kısa zaman içinde karalama alfabesini oluşturabilmektedir. </a:t>
            </a:r>
          </a:p>
        </p:txBody>
      </p:sp>
      <p:pic>
        <p:nvPicPr>
          <p:cNvPr id="46084" name="Picture 4" descr="tara01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73450"/>
            <a:ext cx="91440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Şiirsel tasarım şablonu">
  <a:themeElements>
    <a:clrScheme name="Şiirsel tasarım şablonu 1">
      <a:dk1>
        <a:srgbClr val="4D4D4D"/>
      </a:dk1>
      <a:lt1>
        <a:srgbClr val="FFFFE9"/>
      </a:lt1>
      <a:dk2>
        <a:srgbClr val="7A55A3"/>
      </a:dk2>
      <a:lt2>
        <a:srgbClr val="D7ADB8"/>
      </a:lt2>
      <a:accent1>
        <a:srgbClr val="A3C8D5"/>
      </a:accent1>
      <a:accent2>
        <a:srgbClr val="CC92B7"/>
      </a:accent2>
      <a:accent3>
        <a:srgbClr val="FFFFF2"/>
      </a:accent3>
      <a:accent4>
        <a:srgbClr val="404040"/>
      </a:accent4>
      <a:accent5>
        <a:srgbClr val="CEE0E7"/>
      </a:accent5>
      <a:accent6>
        <a:srgbClr val="B984A6"/>
      </a:accent6>
      <a:hlink>
        <a:srgbClr val="D0BE92"/>
      </a:hlink>
      <a:folHlink>
        <a:srgbClr val="F5F0D7"/>
      </a:folHlink>
    </a:clrScheme>
    <a:fontScheme name="Şiirsel tasarım şablonu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Şiirsel tasarım şablonu 1">
        <a:dk1>
          <a:srgbClr val="4D4D4D"/>
        </a:dk1>
        <a:lt1>
          <a:srgbClr val="FFFFE9"/>
        </a:lt1>
        <a:dk2>
          <a:srgbClr val="7A55A3"/>
        </a:dk2>
        <a:lt2>
          <a:srgbClr val="D7ADB8"/>
        </a:lt2>
        <a:accent1>
          <a:srgbClr val="A3C8D5"/>
        </a:accent1>
        <a:accent2>
          <a:srgbClr val="CC92B7"/>
        </a:accent2>
        <a:accent3>
          <a:srgbClr val="FFFFF2"/>
        </a:accent3>
        <a:accent4>
          <a:srgbClr val="404040"/>
        </a:accent4>
        <a:accent5>
          <a:srgbClr val="CEE0E7"/>
        </a:accent5>
        <a:accent6>
          <a:srgbClr val="B984A6"/>
        </a:accent6>
        <a:hlink>
          <a:srgbClr val="D0BE92"/>
        </a:hlink>
        <a:folHlink>
          <a:srgbClr val="F5F0D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2">
        <a:dk1>
          <a:srgbClr val="501900"/>
        </a:dk1>
        <a:lt1>
          <a:srgbClr val="FFFFFF"/>
        </a:lt1>
        <a:dk2>
          <a:srgbClr val="800000"/>
        </a:dk2>
        <a:lt2>
          <a:srgbClr val="BE9768"/>
        </a:lt2>
        <a:accent1>
          <a:srgbClr val="A3C8D5"/>
        </a:accent1>
        <a:accent2>
          <a:srgbClr val="9C74B4"/>
        </a:accent2>
        <a:accent3>
          <a:srgbClr val="FFFFFF"/>
        </a:accent3>
        <a:accent4>
          <a:srgbClr val="431400"/>
        </a:accent4>
        <a:accent5>
          <a:srgbClr val="CEE0E7"/>
        </a:accent5>
        <a:accent6>
          <a:srgbClr val="8D68A3"/>
        </a:accent6>
        <a:hlink>
          <a:srgbClr val="D0BE92"/>
        </a:hlink>
        <a:folHlink>
          <a:srgbClr val="FDF5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3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DDDDDD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4">
        <a:dk1>
          <a:srgbClr val="855F53"/>
        </a:dk1>
        <a:lt1>
          <a:srgbClr val="FFFFFF"/>
        </a:lt1>
        <a:dk2>
          <a:srgbClr val="8E7562"/>
        </a:dk2>
        <a:lt2>
          <a:srgbClr val="FFF7CD"/>
        </a:lt2>
        <a:accent1>
          <a:srgbClr val="9DA680"/>
        </a:accent1>
        <a:accent2>
          <a:srgbClr val="B0C5DC"/>
        </a:accent2>
        <a:accent3>
          <a:srgbClr val="C6BDB7"/>
        </a:accent3>
        <a:accent4>
          <a:srgbClr val="DADADA"/>
        </a:accent4>
        <a:accent5>
          <a:srgbClr val="CCD0C0"/>
        </a:accent5>
        <a:accent6>
          <a:srgbClr val="9FB2C7"/>
        </a:accent6>
        <a:hlink>
          <a:srgbClr val="8B6459"/>
        </a:hlink>
        <a:folHlink>
          <a:srgbClr val="9F816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Şiirsel tasarım şablonu 5">
        <a:dk1>
          <a:srgbClr val="000000"/>
        </a:dk1>
        <a:lt1>
          <a:srgbClr val="89B7C5"/>
        </a:lt1>
        <a:dk2>
          <a:srgbClr val="FFFFFF"/>
        </a:dk2>
        <a:lt2>
          <a:srgbClr val="4898A0"/>
        </a:lt2>
        <a:accent1>
          <a:srgbClr val="A3C8D5"/>
        </a:accent1>
        <a:accent2>
          <a:srgbClr val="AE98BA"/>
        </a:accent2>
        <a:accent3>
          <a:srgbClr val="C4D8DF"/>
        </a:accent3>
        <a:accent4>
          <a:srgbClr val="000000"/>
        </a:accent4>
        <a:accent5>
          <a:srgbClr val="CEE0E7"/>
        </a:accent5>
        <a:accent6>
          <a:srgbClr val="9D89A8"/>
        </a:accent6>
        <a:hlink>
          <a:srgbClr val="AECCD6"/>
        </a:hlink>
        <a:folHlink>
          <a:srgbClr val="78AC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Şiirsel tasarım şablonu 6">
        <a:dk1>
          <a:srgbClr val="49514B"/>
        </a:dk1>
        <a:lt1>
          <a:srgbClr val="F1FAEE"/>
        </a:lt1>
        <a:dk2>
          <a:srgbClr val="846197"/>
        </a:dk2>
        <a:lt2>
          <a:srgbClr val="C2BEA8"/>
        </a:lt2>
        <a:accent1>
          <a:srgbClr val="A3C8D5"/>
        </a:accent1>
        <a:accent2>
          <a:srgbClr val="D4A4C3"/>
        </a:accent2>
        <a:accent3>
          <a:srgbClr val="F7FCF5"/>
        </a:accent3>
        <a:accent4>
          <a:srgbClr val="3D443F"/>
        </a:accent4>
        <a:accent5>
          <a:srgbClr val="CEE0E7"/>
        </a:accent5>
        <a:accent6>
          <a:srgbClr val="C094B0"/>
        </a:accent6>
        <a:hlink>
          <a:srgbClr val="CBCE94"/>
        </a:hlink>
        <a:folHlink>
          <a:srgbClr val="EBF6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Şiirsel tasarım şablonu</Template>
  <TotalTime>520</TotalTime>
  <Words>751</Words>
  <Application>Microsoft Office PowerPoint</Application>
  <PresentationFormat>Ekran Gösterisi (4:3)</PresentationFormat>
  <Paragraphs>80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0" baseType="lpstr">
      <vt:lpstr>Arial</vt:lpstr>
      <vt:lpstr>Comic Sans MS</vt:lpstr>
      <vt:lpstr>Times New Roman</vt:lpstr>
      <vt:lpstr>Wingdings</vt:lpstr>
      <vt:lpstr>Şiirsel tasarım şablonu</vt:lpstr>
      <vt:lpstr>PowerPoint Sunusu</vt:lpstr>
      <vt:lpstr>Çocuklarda Resmin Gelişim Aşamaları </vt:lpstr>
      <vt:lpstr> Karalama aşaması (1-2 yaş) </vt:lpstr>
      <vt:lpstr>Karalama aşaması (1-2 yaş) </vt:lpstr>
      <vt:lpstr>Kontrolsüz karalamalar</vt:lpstr>
      <vt:lpstr>Kontrolsüz karalamalar</vt:lpstr>
      <vt:lpstr>Kontrollü karalamalar</vt:lpstr>
      <vt:lpstr>Kontrollü karalamalar</vt:lpstr>
      <vt:lpstr>PowerPoint Sunusu</vt:lpstr>
      <vt:lpstr>Temel formlar aşaması (3-4 yaş) </vt:lpstr>
      <vt:lpstr>Temel formlar aşaması (3-4 yaş)</vt:lpstr>
      <vt:lpstr>     Temel formlar aşaması (3-4 yaş)      </vt:lpstr>
      <vt:lpstr>Temel formlar aşaması (3-4 yaş)  Mandala çeşitleri</vt:lpstr>
      <vt:lpstr> Temel formlar aşaması (3-4 yaş) </vt:lpstr>
      <vt:lpstr>PowerPoint Sunusu</vt:lpstr>
      <vt:lpstr>Şema öncesi aşama (4-7 yaş) </vt:lpstr>
      <vt:lpstr>Şema öncesi aşama (4-7 yaş)</vt:lpstr>
      <vt:lpstr>Şema öncesi aşama (4-7 yaş)</vt:lpstr>
      <vt:lpstr>Şematik aşama (7-9 yaş) </vt:lpstr>
      <vt:lpstr>PowerPoint Sunusu</vt:lpstr>
      <vt:lpstr>Gerçekçilik aşaması (9-12 yaş) </vt:lpstr>
      <vt:lpstr>PowerPoint Sunusu</vt:lpstr>
      <vt:lpstr>Mantık aşaması (13 yaş ve üzeri) 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kullanici</dc:creator>
  <cp:lastModifiedBy>user</cp:lastModifiedBy>
  <cp:revision>79</cp:revision>
  <dcterms:created xsi:type="dcterms:W3CDTF">2009-04-17T20:58:37Z</dcterms:created>
  <dcterms:modified xsi:type="dcterms:W3CDTF">2020-12-16T17:51:27Z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TC010690541055</vt:lpwstr>
  </property>
</Properties>
</file>