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39" r:id="rId5"/>
    <p:sldId id="340" r:id="rId6"/>
    <p:sldId id="341" r:id="rId7"/>
    <p:sldId id="342" r:id="rId8"/>
    <p:sldId id="343" r:id="rId9"/>
    <p:sldId id="346" r:id="rId10"/>
    <p:sldId id="344" r:id="rId11"/>
    <p:sldId id="345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21262-DDEE-4952-831B-2F82D1326CA9}" type="doc">
      <dgm:prSet loTypeId="urn:microsoft.com/office/officeart/2005/8/layout/hierarchy1" loCatId="hierarchy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512B3D5-53EB-4DF4-B6A8-FFACDF511841}">
      <dgm:prSet phldrT="[Metin]"/>
      <dgm:spPr/>
      <dgm:t>
        <a:bodyPr/>
        <a:lstStyle/>
        <a:p>
          <a:r>
            <a:rPr lang="tr-TR" dirty="0" smtClean="0"/>
            <a:t>SANLAR</a:t>
          </a:r>
          <a:endParaRPr lang="tr-TR" dirty="0"/>
        </a:p>
      </dgm:t>
    </dgm:pt>
    <dgm:pt modelId="{E2A357C7-1D4D-445D-906E-31B988E90810}" type="parTrans" cxnId="{3111CFD9-FB05-42CE-9406-9B1995DEA125}">
      <dgm:prSet/>
      <dgm:spPr/>
      <dgm:t>
        <a:bodyPr/>
        <a:lstStyle/>
        <a:p>
          <a:endParaRPr lang="tr-TR"/>
        </a:p>
      </dgm:t>
    </dgm:pt>
    <dgm:pt modelId="{EBA04442-989F-4A4F-B292-59E5BA9531C1}" type="sibTrans" cxnId="{3111CFD9-FB05-42CE-9406-9B1995DEA125}">
      <dgm:prSet/>
      <dgm:spPr/>
      <dgm:t>
        <a:bodyPr/>
        <a:lstStyle/>
        <a:p>
          <a:endParaRPr lang="tr-TR"/>
        </a:p>
      </dgm:t>
    </dgm:pt>
    <dgm:pt modelId="{78BA6BE3-96B2-4D30-8575-61D71446250B}">
      <dgm:prSet phldrT="[Metin]"/>
      <dgm:spPr/>
      <dgm:t>
        <a:bodyPr/>
        <a:lstStyle/>
        <a:p>
          <a:r>
            <a:rPr lang="tr-TR" dirty="0" err="1" smtClean="0"/>
            <a:t>Goşma</a:t>
          </a:r>
          <a:r>
            <a:rPr lang="tr-TR" dirty="0" smtClean="0"/>
            <a:t> sanlar</a:t>
          </a:r>
          <a:endParaRPr lang="tr-TR" dirty="0"/>
        </a:p>
      </dgm:t>
    </dgm:pt>
    <dgm:pt modelId="{3F7894A2-9AA7-4F13-A155-6D4BDD103488}" type="parTrans" cxnId="{80091442-0384-49C1-B778-A027CA0CB04F}">
      <dgm:prSet/>
      <dgm:spPr/>
      <dgm:t>
        <a:bodyPr/>
        <a:lstStyle/>
        <a:p>
          <a:endParaRPr lang="tr-TR"/>
        </a:p>
      </dgm:t>
    </dgm:pt>
    <dgm:pt modelId="{15E2F656-6E9C-4A45-8342-00FB57670703}" type="sibTrans" cxnId="{80091442-0384-49C1-B778-A027CA0CB04F}">
      <dgm:prSet/>
      <dgm:spPr/>
      <dgm:t>
        <a:bodyPr/>
        <a:lstStyle/>
        <a:p>
          <a:endParaRPr lang="tr-TR"/>
        </a:p>
      </dgm:t>
    </dgm:pt>
    <dgm:pt modelId="{35CD156B-F2CD-4AE1-90A8-F17B996E0DA9}">
      <dgm:prSet phldrT="[Metin]"/>
      <dgm:spPr/>
      <dgm:t>
        <a:bodyPr/>
        <a:lstStyle/>
        <a:p>
          <a:r>
            <a:rPr lang="tr-TR" dirty="0" err="1" smtClean="0"/>
            <a:t>Tirkeş</a:t>
          </a:r>
          <a:r>
            <a:rPr lang="tr-TR" dirty="0" smtClean="0"/>
            <a:t> sanlar </a:t>
          </a:r>
          <a:endParaRPr lang="tr-TR" dirty="0"/>
        </a:p>
      </dgm:t>
    </dgm:pt>
    <dgm:pt modelId="{5EBB55AB-F59D-4FF7-82BA-20A375DCFE43}" type="parTrans" cxnId="{3F8A0164-550C-46F6-8EF8-7F3709A8A33F}">
      <dgm:prSet/>
      <dgm:spPr/>
      <dgm:t>
        <a:bodyPr/>
        <a:lstStyle/>
        <a:p>
          <a:endParaRPr lang="tr-TR"/>
        </a:p>
      </dgm:t>
    </dgm:pt>
    <dgm:pt modelId="{0924E464-AABE-4EFE-8EDC-F0E39D186E53}" type="sibTrans" cxnId="{3F8A0164-550C-46F6-8EF8-7F3709A8A33F}">
      <dgm:prSet/>
      <dgm:spPr/>
      <dgm:t>
        <a:bodyPr/>
        <a:lstStyle/>
        <a:p>
          <a:endParaRPr lang="tr-TR"/>
        </a:p>
      </dgm:t>
    </dgm:pt>
    <dgm:pt modelId="{F7AD3CAB-079F-4A61-AFC2-EBBAB80C3AE9}">
      <dgm:prSet phldrT="[Metin]"/>
      <dgm:spPr/>
      <dgm:t>
        <a:bodyPr/>
        <a:lstStyle/>
        <a:p>
          <a:r>
            <a:rPr lang="tr-TR" dirty="0" smtClean="0"/>
            <a:t>Düzme sanlar</a:t>
          </a:r>
          <a:endParaRPr lang="tr-TR" dirty="0"/>
        </a:p>
      </dgm:t>
    </dgm:pt>
    <dgm:pt modelId="{44F42F97-B919-4E59-AE4A-7D7D917E2AF9}" type="parTrans" cxnId="{93FA466C-0643-49E2-A573-4A26A2FD968D}">
      <dgm:prSet/>
      <dgm:spPr/>
      <dgm:t>
        <a:bodyPr/>
        <a:lstStyle/>
        <a:p>
          <a:endParaRPr lang="tr-TR"/>
        </a:p>
      </dgm:t>
    </dgm:pt>
    <dgm:pt modelId="{783EE502-2B22-4A58-BB35-ACF7643743B4}" type="sibTrans" cxnId="{93FA466C-0643-49E2-A573-4A26A2FD968D}">
      <dgm:prSet/>
      <dgm:spPr/>
      <dgm:t>
        <a:bodyPr/>
        <a:lstStyle/>
        <a:p>
          <a:endParaRPr lang="tr-TR"/>
        </a:p>
      </dgm:t>
    </dgm:pt>
    <dgm:pt modelId="{49905F43-BF82-4B9E-AE88-D8C8CDDC68EA}">
      <dgm:prSet phldrT="[Metin]"/>
      <dgm:spPr/>
      <dgm:t>
        <a:bodyPr/>
        <a:lstStyle/>
        <a:p>
          <a:r>
            <a:rPr lang="tr-TR" dirty="0" err="1" smtClean="0"/>
            <a:t>Sada</a:t>
          </a:r>
          <a:r>
            <a:rPr lang="tr-TR" dirty="0" smtClean="0"/>
            <a:t> sanlar</a:t>
          </a:r>
          <a:endParaRPr lang="tr-TR" dirty="0"/>
        </a:p>
      </dgm:t>
    </dgm:pt>
    <dgm:pt modelId="{3022E128-78F3-4732-96A3-CCFE18E2478E}" type="parTrans" cxnId="{CF2E3B35-380C-48EC-8C28-FBCD35DDCBC3}">
      <dgm:prSet/>
      <dgm:spPr/>
      <dgm:t>
        <a:bodyPr/>
        <a:lstStyle/>
        <a:p>
          <a:endParaRPr lang="tr-TR"/>
        </a:p>
      </dgm:t>
    </dgm:pt>
    <dgm:pt modelId="{36B35BB7-E16B-4D63-9C4D-AAB0E1ADE9C1}" type="sibTrans" cxnId="{CF2E3B35-380C-48EC-8C28-FBCD35DDCBC3}">
      <dgm:prSet/>
      <dgm:spPr/>
      <dgm:t>
        <a:bodyPr/>
        <a:lstStyle/>
        <a:p>
          <a:endParaRPr lang="tr-TR"/>
        </a:p>
      </dgm:t>
    </dgm:pt>
    <dgm:pt modelId="{F9EF44EF-9A3F-4483-8353-0E870B1F4990}" type="pres">
      <dgm:prSet presAssocID="{DD421262-DDEE-4952-831B-2F82D1326C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57E23E7-59F0-43BE-BEF8-F2940CF954C9}" type="pres">
      <dgm:prSet presAssocID="{7512B3D5-53EB-4DF4-B6A8-FFACDF511841}" presName="hierRoot1" presStyleCnt="0"/>
      <dgm:spPr/>
    </dgm:pt>
    <dgm:pt modelId="{98862E44-ECA3-4231-ACA1-878DF8EA1132}" type="pres">
      <dgm:prSet presAssocID="{7512B3D5-53EB-4DF4-B6A8-FFACDF511841}" presName="composite" presStyleCnt="0"/>
      <dgm:spPr/>
    </dgm:pt>
    <dgm:pt modelId="{0B651560-E65E-4A47-999C-A8C96D9D0A4B}" type="pres">
      <dgm:prSet presAssocID="{7512B3D5-53EB-4DF4-B6A8-FFACDF511841}" presName="background" presStyleLbl="node0" presStyleIdx="0" presStyleCnt="1"/>
      <dgm:spPr/>
    </dgm:pt>
    <dgm:pt modelId="{8A8BFC97-439F-4913-8797-4A332D25A74F}" type="pres">
      <dgm:prSet presAssocID="{7512B3D5-53EB-4DF4-B6A8-FFACDF51184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13058C3-7934-4AFB-BB3C-5C98E4468681}" type="pres">
      <dgm:prSet presAssocID="{7512B3D5-53EB-4DF4-B6A8-FFACDF511841}" presName="hierChild2" presStyleCnt="0"/>
      <dgm:spPr/>
    </dgm:pt>
    <dgm:pt modelId="{1D5E5BE1-71CA-4DF7-B9C7-A8486F98987B}" type="pres">
      <dgm:prSet presAssocID="{3F7894A2-9AA7-4F13-A155-6D4BDD103488}" presName="Name10" presStyleLbl="parChTrans1D2" presStyleIdx="0" presStyleCnt="2"/>
      <dgm:spPr/>
      <dgm:t>
        <a:bodyPr/>
        <a:lstStyle/>
        <a:p>
          <a:endParaRPr lang="tr-TR"/>
        </a:p>
      </dgm:t>
    </dgm:pt>
    <dgm:pt modelId="{5C051BA8-E654-4D76-90D5-AA0B3006565E}" type="pres">
      <dgm:prSet presAssocID="{78BA6BE3-96B2-4D30-8575-61D71446250B}" presName="hierRoot2" presStyleCnt="0"/>
      <dgm:spPr/>
    </dgm:pt>
    <dgm:pt modelId="{CD0D4415-65E5-4A77-8548-5BE3E29AD2ED}" type="pres">
      <dgm:prSet presAssocID="{78BA6BE3-96B2-4D30-8575-61D71446250B}" presName="composite2" presStyleCnt="0"/>
      <dgm:spPr/>
    </dgm:pt>
    <dgm:pt modelId="{574FC55C-DDBE-412B-93CB-E2C75A516542}" type="pres">
      <dgm:prSet presAssocID="{78BA6BE3-96B2-4D30-8575-61D71446250B}" presName="background2" presStyleLbl="node2" presStyleIdx="0" presStyleCnt="2"/>
      <dgm:spPr/>
    </dgm:pt>
    <dgm:pt modelId="{78346DE7-D824-4D3A-B5C4-07042F8D5863}" type="pres">
      <dgm:prSet presAssocID="{78BA6BE3-96B2-4D30-8575-61D71446250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1F41686-A6B9-4CC9-BCB8-DB2FB8BF4720}" type="pres">
      <dgm:prSet presAssocID="{78BA6BE3-96B2-4D30-8575-61D71446250B}" presName="hierChild3" presStyleCnt="0"/>
      <dgm:spPr/>
    </dgm:pt>
    <dgm:pt modelId="{2C06FC65-C022-4D8A-BFFC-01558E73B419}" type="pres">
      <dgm:prSet presAssocID="{5EBB55AB-F59D-4FF7-82BA-20A375DCFE43}" presName="Name17" presStyleLbl="parChTrans1D3" presStyleIdx="0" presStyleCnt="2"/>
      <dgm:spPr/>
      <dgm:t>
        <a:bodyPr/>
        <a:lstStyle/>
        <a:p>
          <a:endParaRPr lang="tr-TR"/>
        </a:p>
      </dgm:t>
    </dgm:pt>
    <dgm:pt modelId="{FB44D30F-50FD-4CEF-B68D-2082318E0C14}" type="pres">
      <dgm:prSet presAssocID="{35CD156B-F2CD-4AE1-90A8-F17B996E0DA9}" presName="hierRoot3" presStyleCnt="0"/>
      <dgm:spPr/>
    </dgm:pt>
    <dgm:pt modelId="{369A277E-4A81-48E4-A5B1-D1A3707E1040}" type="pres">
      <dgm:prSet presAssocID="{35CD156B-F2CD-4AE1-90A8-F17B996E0DA9}" presName="composite3" presStyleCnt="0"/>
      <dgm:spPr/>
    </dgm:pt>
    <dgm:pt modelId="{F34F8D3D-5345-4C3E-A3A2-EB1C138D503B}" type="pres">
      <dgm:prSet presAssocID="{35CD156B-F2CD-4AE1-90A8-F17B996E0DA9}" presName="background3" presStyleLbl="node3" presStyleIdx="0" presStyleCnt="2"/>
      <dgm:spPr/>
    </dgm:pt>
    <dgm:pt modelId="{3D2BAF9D-35CD-4158-BB2B-D62FF7A6FB93}" type="pres">
      <dgm:prSet presAssocID="{35CD156B-F2CD-4AE1-90A8-F17B996E0DA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C0D45A-66EB-4D8D-9B0D-FEF6B827C9BD}" type="pres">
      <dgm:prSet presAssocID="{35CD156B-F2CD-4AE1-90A8-F17B996E0DA9}" presName="hierChild4" presStyleCnt="0"/>
      <dgm:spPr/>
    </dgm:pt>
    <dgm:pt modelId="{1179207F-54D8-40FB-B394-451D9030F647}" type="pres">
      <dgm:prSet presAssocID="{44F42F97-B919-4E59-AE4A-7D7D917E2AF9}" presName="Name17" presStyleLbl="parChTrans1D3" presStyleIdx="1" presStyleCnt="2"/>
      <dgm:spPr/>
      <dgm:t>
        <a:bodyPr/>
        <a:lstStyle/>
        <a:p>
          <a:endParaRPr lang="tr-TR"/>
        </a:p>
      </dgm:t>
    </dgm:pt>
    <dgm:pt modelId="{804C4694-C628-44D8-8375-FD1DF684BAE4}" type="pres">
      <dgm:prSet presAssocID="{F7AD3CAB-079F-4A61-AFC2-EBBAB80C3AE9}" presName="hierRoot3" presStyleCnt="0"/>
      <dgm:spPr/>
    </dgm:pt>
    <dgm:pt modelId="{82145451-6BF0-40D7-8E6B-A61373508E6C}" type="pres">
      <dgm:prSet presAssocID="{F7AD3CAB-079F-4A61-AFC2-EBBAB80C3AE9}" presName="composite3" presStyleCnt="0"/>
      <dgm:spPr/>
    </dgm:pt>
    <dgm:pt modelId="{4457CC6A-8769-4513-841E-384DFCA0DAAB}" type="pres">
      <dgm:prSet presAssocID="{F7AD3CAB-079F-4A61-AFC2-EBBAB80C3AE9}" presName="background3" presStyleLbl="node3" presStyleIdx="1" presStyleCnt="2"/>
      <dgm:spPr/>
    </dgm:pt>
    <dgm:pt modelId="{98F7D6FB-BB99-4158-BD15-87C089E3AF62}" type="pres">
      <dgm:prSet presAssocID="{F7AD3CAB-079F-4A61-AFC2-EBBAB80C3AE9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6915EA-B8F2-45FE-A5BB-29417B3F3269}" type="pres">
      <dgm:prSet presAssocID="{F7AD3CAB-079F-4A61-AFC2-EBBAB80C3AE9}" presName="hierChild4" presStyleCnt="0"/>
      <dgm:spPr/>
    </dgm:pt>
    <dgm:pt modelId="{515CFD09-5402-4EA4-A507-FD2B8400D56B}" type="pres">
      <dgm:prSet presAssocID="{3022E128-78F3-4732-96A3-CCFE18E2478E}" presName="Name10" presStyleLbl="parChTrans1D2" presStyleIdx="1" presStyleCnt="2"/>
      <dgm:spPr/>
      <dgm:t>
        <a:bodyPr/>
        <a:lstStyle/>
        <a:p>
          <a:endParaRPr lang="tr-TR"/>
        </a:p>
      </dgm:t>
    </dgm:pt>
    <dgm:pt modelId="{5FC4D1A5-2575-482B-8410-C111375ECC62}" type="pres">
      <dgm:prSet presAssocID="{49905F43-BF82-4B9E-AE88-D8C8CDDC68EA}" presName="hierRoot2" presStyleCnt="0"/>
      <dgm:spPr/>
    </dgm:pt>
    <dgm:pt modelId="{70BFF42C-0C84-4FD9-BD38-E362BBF03BAD}" type="pres">
      <dgm:prSet presAssocID="{49905F43-BF82-4B9E-AE88-D8C8CDDC68EA}" presName="composite2" presStyleCnt="0"/>
      <dgm:spPr/>
    </dgm:pt>
    <dgm:pt modelId="{F79E7088-521D-4F22-9E21-CC735990AB12}" type="pres">
      <dgm:prSet presAssocID="{49905F43-BF82-4B9E-AE88-D8C8CDDC68EA}" presName="background2" presStyleLbl="node2" presStyleIdx="1" presStyleCnt="2"/>
      <dgm:spPr/>
    </dgm:pt>
    <dgm:pt modelId="{1BB10BE8-9DA0-4EAD-95D5-B3EBACA84051}" type="pres">
      <dgm:prSet presAssocID="{49905F43-BF82-4B9E-AE88-D8C8CDDC68E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034FE79-7DC5-4511-A316-0F8B60FE157E}" type="pres">
      <dgm:prSet presAssocID="{49905F43-BF82-4B9E-AE88-D8C8CDDC68EA}" presName="hierChild3" presStyleCnt="0"/>
      <dgm:spPr/>
    </dgm:pt>
  </dgm:ptLst>
  <dgm:cxnLst>
    <dgm:cxn modelId="{B11AC3A1-EB11-4C29-A8F3-62B11F1812B5}" type="presOf" srcId="{3F7894A2-9AA7-4F13-A155-6D4BDD103488}" destId="{1D5E5BE1-71CA-4DF7-B9C7-A8486F98987B}" srcOrd="0" destOrd="0" presId="urn:microsoft.com/office/officeart/2005/8/layout/hierarchy1"/>
    <dgm:cxn modelId="{98CF8192-D125-497A-96D8-CD4B33B8DF43}" type="presOf" srcId="{DD421262-DDEE-4952-831B-2F82D1326CA9}" destId="{F9EF44EF-9A3F-4483-8353-0E870B1F4990}" srcOrd="0" destOrd="0" presId="urn:microsoft.com/office/officeart/2005/8/layout/hierarchy1"/>
    <dgm:cxn modelId="{3111CFD9-FB05-42CE-9406-9B1995DEA125}" srcId="{DD421262-DDEE-4952-831B-2F82D1326CA9}" destId="{7512B3D5-53EB-4DF4-B6A8-FFACDF511841}" srcOrd="0" destOrd="0" parTransId="{E2A357C7-1D4D-445D-906E-31B988E90810}" sibTransId="{EBA04442-989F-4A4F-B292-59E5BA9531C1}"/>
    <dgm:cxn modelId="{5C858EF3-E7DC-4BBF-96C0-E712914B6EA6}" type="presOf" srcId="{3022E128-78F3-4732-96A3-CCFE18E2478E}" destId="{515CFD09-5402-4EA4-A507-FD2B8400D56B}" srcOrd="0" destOrd="0" presId="urn:microsoft.com/office/officeart/2005/8/layout/hierarchy1"/>
    <dgm:cxn modelId="{825740B8-26D8-4E6D-82C4-372341A11777}" type="presOf" srcId="{44F42F97-B919-4E59-AE4A-7D7D917E2AF9}" destId="{1179207F-54D8-40FB-B394-451D9030F647}" srcOrd="0" destOrd="0" presId="urn:microsoft.com/office/officeart/2005/8/layout/hierarchy1"/>
    <dgm:cxn modelId="{3F8A0164-550C-46F6-8EF8-7F3709A8A33F}" srcId="{78BA6BE3-96B2-4D30-8575-61D71446250B}" destId="{35CD156B-F2CD-4AE1-90A8-F17B996E0DA9}" srcOrd="0" destOrd="0" parTransId="{5EBB55AB-F59D-4FF7-82BA-20A375DCFE43}" sibTransId="{0924E464-AABE-4EFE-8EDC-F0E39D186E53}"/>
    <dgm:cxn modelId="{341A25AB-0C9C-4177-873E-49A07A909197}" type="presOf" srcId="{78BA6BE3-96B2-4D30-8575-61D71446250B}" destId="{78346DE7-D824-4D3A-B5C4-07042F8D5863}" srcOrd="0" destOrd="0" presId="urn:microsoft.com/office/officeart/2005/8/layout/hierarchy1"/>
    <dgm:cxn modelId="{B826F200-D366-4D8D-9279-56CB022A132F}" type="presOf" srcId="{7512B3D5-53EB-4DF4-B6A8-FFACDF511841}" destId="{8A8BFC97-439F-4913-8797-4A332D25A74F}" srcOrd="0" destOrd="0" presId="urn:microsoft.com/office/officeart/2005/8/layout/hierarchy1"/>
    <dgm:cxn modelId="{225FF987-8DD8-4EF1-9C80-9786203BE75B}" type="presOf" srcId="{5EBB55AB-F59D-4FF7-82BA-20A375DCFE43}" destId="{2C06FC65-C022-4D8A-BFFC-01558E73B419}" srcOrd="0" destOrd="0" presId="urn:microsoft.com/office/officeart/2005/8/layout/hierarchy1"/>
    <dgm:cxn modelId="{CF2E3B35-380C-48EC-8C28-FBCD35DDCBC3}" srcId="{7512B3D5-53EB-4DF4-B6A8-FFACDF511841}" destId="{49905F43-BF82-4B9E-AE88-D8C8CDDC68EA}" srcOrd="1" destOrd="0" parTransId="{3022E128-78F3-4732-96A3-CCFE18E2478E}" sibTransId="{36B35BB7-E16B-4D63-9C4D-AAB0E1ADE9C1}"/>
    <dgm:cxn modelId="{93FA466C-0643-49E2-A573-4A26A2FD968D}" srcId="{78BA6BE3-96B2-4D30-8575-61D71446250B}" destId="{F7AD3CAB-079F-4A61-AFC2-EBBAB80C3AE9}" srcOrd="1" destOrd="0" parTransId="{44F42F97-B919-4E59-AE4A-7D7D917E2AF9}" sibTransId="{783EE502-2B22-4A58-BB35-ACF7643743B4}"/>
    <dgm:cxn modelId="{3A7EC2F2-5C9C-4416-8C0F-3E7904FED60A}" type="presOf" srcId="{F7AD3CAB-079F-4A61-AFC2-EBBAB80C3AE9}" destId="{98F7D6FB-BB99-4158-BD15-87C089E3AF62}" srcOrd="0" destOrd="0" presId="urn:microsoft.com/office/officeart/2005/8/layout/hierarchy1"/>
    <dgm:cxn modelId="{11242091-26F4-4914-A246-FA19750D0E7F}" type="presOf" srcId="{35CD156B-F2CD-4AE1-90A8-F17B996E0DA9}" destId="{3D2BAF9D-35CD-4158-BB2B-D62FF7A6FB93}" srcOrd="0" destOrd="0" presId="urn:microsoft.com/office/officeart/2005/8/layout/hierarchy1"/>
    <dgm:cxn modelId="{D8907D72-5F5F-4BEB-B4BF-772D4A92E991}" type="presOf" srcId="{49905F43-BF82-4B9E-AE88-D8C8CDDC68EA}" destId="{1BB10BE8-9DA0-4EAD-95D5-B3EBACA84051}" srcOrd="0" destOrd="0" presId="urn:microsoft.com/office/officeart/2005/8/layout/hierarchy1"/>
    <dgm:cxn modelId="{80091442-0384-49C1-B778-A027CA0CB04F}" srcId="{7512B3D5-53EB-4DF4-B6A8-FFACDF511841}" destId="{78BA6BE3-96B2-4D30-8575-61D71446250B}" srcOrd="0" destOrd="0" parTransId="{3F7894A2-9AA7-4F13-A155-6D4BDD103488}" sibTransId="{15E2F656-6E9C-4A45-8342-00FB57670703}"/>
    <dgm:cxn modelId="{AE088A57-75F8-49B3-A4A1-1F735BE923A4}" type="presParOf" srcId="{F9EF44EF-9A3F-4483-8353-0E870B1F4990}" destId="{B57E23E7-59F0-43BE-BEF8-F2940CF954C9}" srcOrd="0" destOrd="0" presId="urn:microsoft.com/office/officeart/2005/8/layout/hierarchy1"/>
    <dgm:cxn modelId="{9C36278A-6577-4A64-8A81-568CFF8A921B}" type="presParOf" srcId="{B57E23E7-59F0-43BE-BEF8-F2940CF954C9}" destId="{98862E44-ECA3-4231-ACA1-878DF8EA1132}" srcOrd="0" destOrd="0" presId="urn:microsoft.com/office/officeart/2005/8/layout/hierarchy1"/>
    <dgm:cxn modelId="{923B0A9B-D294-461F-88AC-A0E9F09AFF74}" type="presParOf" srcId="{98862E44-ECA3-4231-ACA1-878DF8EA1132}" destId="{0B651560-E65E-4A47-999C-A8C96D9D0A4B}" srcOrd="0" destOrd="0" presId="urn:microsoft.com/office/officeart/2005/8/layout/hierarchy1"/>
    <dgm:cxn modelId="{C2462B9B-D698-42E8-B387-BE950112B331}" type="presParOf" srcId="{98862E44-ECA3-4231-ACA1-878DF8EA1132}" destId="{8A8BFC97-439F-4913-8797-4A332D25A74F}" srcOrd="1" destOrd="0" presId="urn:microsoft.com/office/officeart/2005/8/layout/hierarchy1"/>
    <dgm:cxn modelId="{83792B8D-24E5-4C43-B1BC-C6706B5835C6}" type="presParOf" srcId="{B57E23E7-59F0-43BE-BEF8-F2940CF954C9}" destId="{613058C3-7934-4AFB-BB3C-5C98E4468681}" srcOrd="1" destOrd="0" presId="urn:microsoft.com/office/officeart/2005/8/layout/hierarchy1"/>
    <dgm:cxn modelId="{1A6F80AD-84E9-451A-AACB-ECC31D5CBA42}" type="presParOf" srcId="{613058C3-7934-4AFB-BB3C-5C98E4468681}" destId="{1D5E5BE1-71CA-4DF7-B9C7-A8486F98987B}" srcOrd="0" destOrd="0" presId="urn:microsoft.com/office/officeart/2005/8/layout/hierarchy1"/>
    <dgm:cxn modelId="{C390ACFC-B92E-4CAE-90B3-D4C01B7420EA}" type="presParOf" srcId="{613058C3-7934-4AFB-BB3C-5C98E4468681}" destId="{5C051BA8-E654-4D76-90D5-AA0B3006565E}" srcOrd="1" destOrd="0" presId="urn:microsoft.com/office/officeart/2005/8/layout/hierarchy1"/>
    <dgm:cxn modelId="{4701C584-6885-4B3D-980A-86F7FE99F68C}" type="presParOf" srcId="{5C051BA8-E654-4D76-90D5-AA0B3006565E}" destId="{CD0D4415-65E5-4A77-8548-5BE3E29AD2ED}" srcOrd="0" destOrd="0" presId="urn:microsoft.com/office/officeart/2005/8/layout/hierarchy1"/>
    <dgm:cxn modelId="{3E56A3CE-126D-4ECF-99AB-933CC812065C}" type="presParOf" srcId="{CD0D4415-65E5-4A77-8548-5BE3E29AD2ED}" destId="{574FC55C-DDBE-412B-93CB-E2C75A516542}" srcOrd="0" destOrd="0" presId="urn:microsoft.com/office/officeart/2005/8/layout/hierarchy1"/>
    <dgm:cxn modelId="{479E5A95-BB5F-4E73-91BE-A2449AE66177}" type="presParOf" srcId="{CD0D4415-65E5-4A77-8548-5BE3E29AD2ED}" destId="{78346DE7-D824-4D3A-B5C4-07042F8D5863}" srcOrd="1" destOrd="0" presId="urn:microsoft.com/office/officeart/2005/8/layout/hierarchy1"/>
    <dgm:cxn modelId="{35C9933A-300F-459C-A353-3EA94DE16D70}" type="presParOf" srcId="{5C051BA8-E654-4D76-90D5-AA0B3006565E}" destId="{71F41686-A6B9-4CC9-BCB8-DB2FB8BF4720}" srcOrd="1" destOrd="0" presId="urn:microsoft.com/office/officeart/2005/8/layout/hierarchy1"/>
    <dgm:cxn modelId="{8AAAA930-D2C5-4945-BE04-B2BF4AFA1B93}" type="presParOf" srcId="{71F41686-A6B9-4CC9-BCB8-DB2FB8BF4720}" destId="{2C06FC65-C022-4D8A-BFFC-01558E73B419}" srcOrd="0" destOrd="0" presId="urn:microsoft.com/office/officeart/2005/8/layout/hierarchy1"/>
    <dgm:cxn modelId="{DA1DB714-3011-4CF4-9885-F27E8FAE5EBB}" type="presParOf" srcId="{71F41686-A6B9-4CC9-BCB8-DB2FB8BF4720}" destId="{FB44D30F-50FD-4CEF-B68D-2082318E0C14}" srcOrd="1" destOrd="0" presId="urn:microsoft.com/office/officeart/2005/8/layout/hierarchy1"/>
    <dgm:cxn modelId="{747D9EEC-8AF6-4888-9EC1-FBC61A13E441}" type="presParOf" srcId="{FB44D30F-50FD-4CEF-B68D-2082318E0C14}" destId="{369A277E-4A81-48E4-A5B1-D1A3707E1040}" srcOrd="0" destOrd="0" presId="urn:microsoft.com/office/officeart/2005/8/layout/hierarchy1"/>
    <dgm:cxn modelId="{0AA92E26-4061-437B-A071-A7689A607F50}" type="presParOf" srcId="{369A277E-4A81-48E4-A5B1-D1A3707E1040}" destId="{F34F8D3D-5345-4C3E-A3A2-EB1C138D503B}" srcOrd="0" destOrd="0" presId="urn:microsoft.com/office/officeart/2005/8/layout/hierarchy1"/>
    <dgm:cxn modelId="{9689142F-D3C7-49B7-A3A5-3E5203F547BC}" type="presParOf" srcId="{369A277E-4A81-48E4-A5B1-D1A3707E1040}" destId="{3D2BAF9D-35CD-4158-BB2B-D62FF7A6FB93}" srcOrd="1" destOrd="0" presId="urn:microsoft.com/office/officeart/2005/8/layout/hierarchy1"/>
    <dgm:cxn modelId="{4AA1151C-4EFE-41C6-8BF8-23EB9B3C5E7D}" type="presParOf" srcId="{FB44D30F-50FD-4CEF-B68D-2082318E0C14}" destId="{88C0D45A-66EB-4D8D-9B0D-FEF6B827C9BD}" srcOrd="1" destOrd="0" presId="urn:microsoft.com/office/officeart/2005/8/layout/hierarchy1"/>
    <dgm:cxn modelId="{4E10ED3E-51BB-4BE3-B1DA-9C198C3A3655}" type="presParOf" srcId="{71F41686-A6B9-4CC9-BCB8-DB2FB8BF4720}" destId="{1179207F-54D8-40FB-B394-451D9030F647}" srcOrd="2" destOrd="0" presId="urn:microsoft.com/office/officeart/2005/8/layout/hierarchy1"/>
    <dgm:cxn modelId="{65806AF3-BF73-41CB-BE3F-AADAC525ADF7}" type="presParOf" srcId="{71F41686-A6B9-4CC9-BCB8-DB2FB8BF4720}" destId="{804C4694-C628-44D8-8375-FD1DF684BAE4}" srcOrd="3" destOrd="0" presId="urn:microsoft.com/office/officeart/2005/8/layout/hierarchy1"/>
    <dgm:cxn modelId="{59DAB712-ED44-4781-BC72-AFF78D751E48}" type="presParOf" srcId="{804C4694-C628-44D8-8375-FD1DF684BAE4}" destId="{82145451-6BF0-40D7-8E6B-A61373508E6C}" srcOrd="0" destOrd="0" presId="urn:microsoft.com/office/officeart/2005/8/layout/hierarchy1"/>
    <dgm:cxn modelId="{CACA1338-227C-4F1B-AF02-305F793F8E98}" type="presParOf" srcId="{82145451-6BF0-40D7-8E6B-A61373508E6C}" destId="{4457CC6A-8769-4513-841E-384DFCA0DAAB}" srcOrd="0" destOrd="0" presId="urn:microsoft.com/office/officeart/2005/8/layout/hierarchy1"/>
    <dgm:cxn modelId="{21A25A2C-B341-4C07-8EEB-EEB1124D3166}" type="presParOf" srcId="{82145451-6BF0-40D7-8E6B-A61373508E6C}" destId="{98F7D6FB-BB99-4158-BD15-87C089E3AF62}" srcOrd="1" destOrd="0" presId="urn:microsoft.com/office/officeart/2005/8/layout/hierarchy1"/>
    <dgm:cxn modelId="{0F16F7D0-F833-43FC-A5A5-852C00FF73A6}" type="presParOf" srcId="{804C4694-C628-44D8-8375-FD1DF684BAE4}" destId="{A26915EA-B8F2-45FE-A5BB-29417B3F3269}" srcOrd="1" destOrd="0" presId="urn:microsoft.com/office/officeart/2005/8/layout/hierarchy1"/>
    <dgm:cxn modelId="{69E2894B-2F43-420C-B8D8-CBDFDE937092}" type="presParOf" srcId="{613058C3-7934-4AFB-BB3C-5C98E4468681}" destId="{515CFD09-5402-4EA4-A507-FD2B8400D56B}" srcOrd="2" destOrd="0" presId="urn:microsoft.com/office/officeart/2005/8/layout/hierarchy1"/>
    <dgm:cxn modelId="{643BE146-1DB3-47CB-9CBB-CD3BE872D716}" type="presParOf" srcId="{613058C3-7934-4AFB-BB3C-5C98E4468681}" destId="{5FC4D1A5-2575-482B-8410-C111375ECC62}" srcOrd="3" destOrd="0" presId="urn:microsoft.com/office/officeart/2005/8/layout/hierarchy1"/>
    <dgm:cxn modelId="{D3AB6985-E26B-4872-AB44-04B2A6F2D44B}" type="presParOf" srcId="{5FC4D1A5-2575-482B-8410-C111375ECC62}" destId="{70BFF42C-0C84-4FD9-BD38-E362BBF03BAD}" srcOrd="0" destOrd="0" presId="urn:microsoft.com/office/officeart/2005/8/layout/hierarchy1"/>
    <dgm:cxn modelId="{133AF951-3670-4F73-BAA6-3937289FC0F2}" type="presParOf" srcId="{70BFF42C-0C84-4FD9-BD38-E362BBF03BAD}" destId="{F79E7088-521D-4F22-9E21-CC735990AB12}" srcOrd="0" destOrd="0" presId="urn:microsoft.com/office/officeart/2005/8/layout/hierarchy1"/>
    <dgm:cxn modelId="{AC184896-9D48-44D6-8737-8357D73210A5}" type="presParOf" srcId="{70BFF42C-0C84-4FD9-BD38-E362BBF03BAD}" destId="{1BB10BE8-9DA0-4EAD-95D5-B3EBACA84051}" srcOrd="1" destOrd="0" presId="urn:microsoft.com/office/officeart/2005/8/layout/hierarchy1"/>
    <dgm:cxn modelId="{65982F23-F19E-418E-8DBC-502044C1CC6C}" type="presParOf" srcId="{5FC4D1A5-2575-482B-8410-C111375ECC62}" destId="{5034FE79-7DC5-4511-A316-0F8B60FE157E}" srcOrd="1" destOrd="0" presId="urn:microsoft.com/office/officeart/2005/8/layout/hierarchy1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CFD09-5402-4EA4-A507-FD2B8400D56B}">
      <dsp:nvSpPr>
        <dsp:cNvPr id="0" name=""/>
        <dsp:cNvSpPr/>
      </dsp:nvSpPr>
      <dsp:spPr>
        <a:xfrm>
          <a:off x="3497033" y="653389"/>
          <a:ext cx="627424" cy="298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85"/>
              </a:lnTo>
              <a:lnTo>
                <a:pt x="627424" y="203485"/>
              </a:lnTo>
              <a:lnTo>
                <a:pt x="627424" y="2985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179207F-54D8-40FB-B394-451D9030F647}">
      <dsp:nvSpPr>
        <dsp:cNvPr id="0" name=""/>
        <dsp:cNvSpPr/>
      </dsp:nvSpPr>
      <dsp:spPr>
        <a:xfrm>
          <a:off x="2869609" y="1603936"/>
          <a:ext cx="627424" cy="298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85"/>
              </a:lnTo>
              <a:lnTo>
                <a:pt x="627424" y="203485"/>
              </a:lnTo>
              <a:lnTo>
                <a:pt x="627424" y="2985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06FC65-C022-4D8A-BFFC-01558E73B419}">
      <dsp:nvSpPr>
        <dsp:cNvPr id="0" name=""/>
        <dsp:cNvSpPr/>
      </dsp:nvSpPr>
      <dsp:spPr>
        <a:xfrm>
          <a:off x="2242185" y="1603936"/>
          <a:ext cx="627424" cy="298596"/>
        </a:xfrm>
        <a:custGeom>
          <a:avLst/>
          <a:gdLst/>
          <a:ahLst/>
          <a:cxnLst/>
          <a:rect l="0" t="0" r="0" b="0"/>
          <a:pathLst>
            <a:path>
              <a:moveTo>
                <a:pt x="627424" y="0"/>
              </a:moveTo>
              <a:lnTo>
                <a:pt x="627424" y="203485"/>
              </a:lnTo>
              <a:lnTo>
                <a:pt x="0" y="203485"/>
              </a:lnTo>
              <a:lnTo>
                <a:pt x="0" y="29859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D5E5BE1-71CA-4DF7-B9C7-A8486F98987B}">
      <dsp:nvSpPr>
        <dsp:cNvPr id="0" name=""/>
        <dsp:cNvSpPr/>
      </dsp:nvSpPr>
      <dsp:spPr>
        <a:xfrm>
          <a:off x="2869609" y="653389"/>
          <a:ext cx="627424" cy="298596"/>
        </a:xfrm>
        <a:custGeom>
          <a:avLst/>
          <a:gdLst/>
          <a:ahLst/>
          <a:cxnLst/>
          <a:rect l="0" t="0" r="0" b="0"/>
          <a:pathLst>
            <a:path>
              <a:moveTo>
                <a:pt x="627424" y="0"/>
              </a:moveTo>
              <a:lnTo>
                <a:pt x="627424" y="203485"/>
              </a:lnTo>
              <a:lnTo>
                <a:pt x="0" y="203485"/>
              </a:lnTo>
              <a:lnTo>
                <a:pt x="0" y="29859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B651560-E65E-4A47-999C-A8C96D9D0A4B}">
      <dsp:nvSpPr>
        <dsp:cNvPr id="0" name=""/>
        <dsp:cNvSpPr/>
      </dsp:nvSpPr>
      <dsp:spPr>
        <a:xfrm>
          <a:off x="2983686" y="1438"/>
          <a:ext cx="1026694" cy="65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A8BFC97-439F-4913-8797-4A332D25A74F}">
      <dsp:nvSpPr>
        <dsp:cNvPr id="0" name=""/>
        <dsp:cNvSpPr/>
      </dsp:nvSpPr>
      <dsp:spPr>
        <a:xfrm>
          <a:off x="3097763" y="109811"/>
          <a:ext cx="1026694" cy="65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SANLAR</a:t>
          </a:r>
          <a:endParaRPr lang="tr-TR" sz="1700" kern="1200" dirty="0"/>
        </a:p>
      </dsp:txBody>
      <dsp:txXfrm>
        <a:off x="3116858" y="128906"/>
        <a:ext cx="988504" cy="613760"/>
      </dsp:txXfrm>
    </dsp:sp>
    <dsp:sp modelId="{574FC55C-DDBE-412B-93CB-E2C75A516542}">
      <dsp:nvSpPr>
        <dsp:cNvPr id="0" name=""/>
        <dsp:cNvSpPr/>
      </dsp:nvSpPr>
      <dsp:spPr>
        <a:xfrm>
          <a:off x="2356262" y="951985"/>
          <a:ext cx="1026694" cy="65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346DE7-D824-4D3A-B5C4-07042F8D5863}">
      <dsp:nvSpPr>
        <dsp:cNvPr id="0" name=""/>
        <dsp:cNvSpPr/>
      </dsp:nvSpPr>
      <dsp:spPr>
        <a:xfrm>
          <a:off x="2470339" y="1060359"/>
          <a:ext cx="1026694" cy="65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Goşma</a:t>
          </a:r>
          <a:r>
            <a:rPr lang="tr-TR" sz="1700" kern="1200" dirty="0" smtClean="0"/>
            <a:t> sanlar</a:t>
          </a:r>
          <a:endParaRPr lang="tr-TR" sz="1700" kern="1200" dirty="0"/>
        </a:p>
      </dsp:txBody>
      <dsp:txXfrm>
        <a:off x="2489434" y="1079454"/>
        <a:ext cx="988504" cy="613760"/>
      </dsp:txXfrm>
    </dsp:sp>
    <dsp:sp modelId="{F34F8D3D-5345-4C3E-A3A2-EB1C138D503B}">
      <dsp:nvSpPr>
        <dsp:cNvPr id="0" name=""/>
        <dsp:cNvSpPr/>
      </dsp:nvSpPr>
      <dsp:spPr>
        <a:xfrm>
          <a:off x="1728838" y="1902533"/>
          <a:ext cx="1026694" cy="65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2BAF9D-35CD-4158-BB2B-D62FF7A6FB93}">
      <dsp:nvSpPr>
        <dsp:cNvPr id="0" name=""/>
        <dsp:cNvSpPr/>
      </dsp:nvSpPr>
      <dsp:spPr>
        <a:xfrm>
          <a:off x="1842915" y="2010906"/>
          <a:ext cx="1026694" cy="65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Tirkeş</a:t>
          </a:r>
          <a:r>
            <a:rPr lang="tr-TR" sz="1700" kern="1200" dirty="0" smtClean="0"/>
            <a:t> sanlar </a:t>
          </a:r>
          <a:endParaRPr lang="tr-TR" sz="1700" kern="1200" dirty="0"/>
        </a:p>
      </dsp:txBody>
      <dsp:txXfrm>
        <a:off x="1862010" y="2030001"/>
        <a:ext cx="988504" cy="613760"/>
      </dsp:txXfrm>
    </dsp:sp>
    <dsp:sp modelId="{4457CC6A-8769-4513-841E-384DFCA0DAAB}">
      <dsp:nvSpPr>
        <dsp:cNvPr id="0" name=""/>
        <dsp:cNvSpPr/>
      </dsp:nvSpPr>
      <dsp:spPr>
        <a:xfrm>
          <a:off x="2983686" y="1902533"/>
          <a:ext cx="1026694" cy="65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F7D6FB-BB99-4158-BD15-87C089E3AF62}">
      <dsp:nvSpPr>
        <dsp:cNvPr id="0" name=""/>
        <dsp:cNvSpPr/>
      </dsp:nvSpPr>
      <dsp:spPr>
        <a:xfrm>
          <a:off x="3097763" y="2010906"/>
          <a:ext cx="1026694" cy="65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Düzme sanlar</a:t>
          </a:r>
          <a:endParaRPr lang="tr-TR" sz="1700" kern="1200" dirty="0"/>
        </a:p>
      </dsp:txBody>
      <dsp:txXfrm>
        <a:off x="3116858" y="2030001"/>
        <a:ext cx="988504" cy="613760"/>
      </dsp:txXfrm>
    </dsp:sp>
    <dsp:sp modelId="{F79E7088-521D-4F22-9E21-CC735990AB12}">
      <dsp:nvSpPr>
        <dsp:cNvPr id="0" name=""/>
        <dsp:cNvSpPr/>
      </dsp:nvSpPr>
      <dsp:spPr>
        <a:xfrm>
          <a:off x="3611110" y="951985"/>
          <a:ext cx="1026694" cy="6519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B10BE8-9DA0-4EAD-95D5-B3EBACA84051}">
      <dsp:nvSpPr>
        <dsp:cNvPr id="0" name=""/>
        <dsp:cNvSpPr/>
      </dsp:nvSpPr>
      <dsp:spPr>
        <a:xfrm>
          <a:off x="3725187" y="1060359"/>
          <a:ext cx="1026694" cy="6519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008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err="1" smtClean="0"/>
            <a:t>Sada</a:t>
          </a:r>
          <a:r>
            <a:rPr lang="tr-TR" sz="1700" kern="1200" dirty="0" smtClean="0"/>
            <a:t> sanlar</a:t>
          </a:r>
          <a:endParaRPr lang="tr-TR" sz="1700" kern="1200" dirty="0"/>
        </a:p>
      </dsp:txBody>
      <dsp:txXfrm>
        <a:off x="3744282" y="1079454"/>
        <a:ext cx="988504" cy="61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1.xml"/><Relationship Id="rId5" Type="http://schemas.openxmlformats.org/officeDocument/2006/relationships/image" Target="../media/image8.jpeg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276872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Sanlaryň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alamatlary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I.Sanlar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ýasalmaýarlar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Hallar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b="1" dirty="0" smtClean="0"/>
              <a:t>birden,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biragyzdan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ikowara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ikibaşdan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bireýýäm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Sanlaryň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alamatlary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I.Sanlar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ýasalmaýarlar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Işlikler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birikmek,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ýekelemek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birleşmek,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ikilemek,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üçürdiklemek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115616" y="2413338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a.Tertip san </a:t>
            </a:r>
            <a:r>
              <a:rPr lang="tr-TR" b="1" dirty="0" err="1" smtClean="0"/>
              <a:t>ýasaýjy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njy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nji</a:t>
            </a:r>
            <a:r>
              <a:rPr lang="tr-TR" b="1" dirty="0" smtClean="0"/>
              <a:t> </a:t>
            </a:r>
            <a:r>
              <a:rPr lang="tr-TR" b="1" dirty="0" err="1" smtClean="0"/>
              <a:t>goşulma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Sanlarda </a:t>
            </a:r>
            <a:r>
              <a:rPr lang="tr-TR" dirty="0" err="1" smtClean="0"/>
              <a:t>iň</a:t>
            </a:r>
            <a:r>
              <a:rPr lang="tr-TR" dirty="0" smtClean="0"/>
              <a:t> köp </a:t>
            </a:r>
            <a:r>
              <a:rPr lang="tr-TR" dirty="0" err="1" smtClean="0"/>
              <a:t>ulanylýan</a:t>
            </a:r>
            <a:r>
              <a:rPr lang="tr-TR" dirty="0" smtClean="0"/>
              <a:t> tertip san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goşulmadyr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Edil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toparlarynyň</a:t>
            </a:r>
            <a:r>
              <a:rPr lang="tr-TR" dirty="0" smtClean="0"/>
              <a:t> şekil </a:t>
            </a:r>
            <a:r>
              <a:rPr lang="tr-TR" dirty="0" err="1" smtClean="0"/>
              <a:t>ýasaýjy</a:t>
            </a:r>
            <a:r>
              <a:rPr lang="tr-TR" dirty="0" smtClean="0"/>
              <a:t> </a:t>
            </a:r>
            <a:r>
              <a:rPr lang="tr-TR" dirty="0" err="1" smtClean="0"/>
              <a:t>goşulmalarynyň</a:t>
            </a:r>
            <a:r>
              <a:rPr lang="tr-TR" dirty="0" smtClean="0"/>
              <a:t> şol söz </a:t>
            </a:r>
            <a:r>
              <a:rPr lang="tr-TR" dirty="0" err="1" smtClean="0"/>
              <a:t>toparynyň</a:t>
            </a:r>
            <a:r>
              <a:rPr lang="tr-TR" dirty="0" smtClean="0"/>
              <a:t> </a:t>
            </a:r>
            <a:r>
              <a:rPr lang="tr-TR" dirty="0" err="1" smtClean="0"/>
              <a:t>hemme</a:t>
            </a:r>
            <a:r>
              <a:rPr lang="tr-TR" dirty="0" smtClean="0"/>
              <a:t> sözlerine </a:t>
            </a:r>
            <a:r>
              <a:rPr lang="tr-TR" dirty="0" err="1" smtClean="0"/>
              <a:t>goşulyp</a:t>
            </a:r>
            <a:r>
              <a:rPr lang="tr-TR" dirty="0" smtClean="0"/>
              <a:t> </a:t>
            </a:r>
            <a:r>
              <a:rPr lang="tr-TR" dirty="0" err="1" smtClean="0"/>
              <a:t>bilmeginiň</a:t>
            </a:r>
            <a:r>
              <a:rPr lang="tr-TR" dirty="0" smtClean="0"/>
              <a:t> mümkin </a:t>
            </a:r>
            <a:r>
              <a:rPr lang="tr-TR" dirty="0" err="1" smtClean="0"/>
              <a:t>bolşy</a:t>
            </a:r>
            <a:r>
              <a:rPr lang="tr-TR" dirty="0" smtClean="0"/>
              <a:t> ýaly,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njy</a:t>
            </a:r>
            <a:r>
              <a:rPr lang="tr-TR" b="1" dirty="0" smtClean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nji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goşulmasy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hem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hemmesine</a:t>
            </a:r>
            <a:r>
              <a:rPr lang="tr-TR" dirty="0" smtClean="0"/>
              <a:t> </a:t>
            </a:r>
            <a:r>
              <a:rPr lang="tr-TR" dirty="0" err="1" smtClean="0"/>
              <a:t>goşulyp</a:t>
            </a:r>
            <a:r>
              <a:rPr lang="tr-TR" dirty="0" smtClean="0"/>
              <a:t> biler.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348880"/>
            <a:ext cx="7272808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b. </a:t>
            </a:r>
            <a:r>
              <a:rPr lang="tr-TR" b="1" dirty="0" err="1" smtClean="0">
                <a:solidFill>
                  <a:srgbClr val="FF0000"/>
                </a:solidFill>
              </a:rPr>
              <a:t>Çen</a:t>
            </a:r>
            <a:r>
              <a:rPr lang="tr-TR" b="1" dirty="0" smtClean="0">
                <a:solidFill>
                  <a:srgbClr val="FF0000"/>
                </a:solidFill>
              </a:rPr>
              <a:t>-</a:t>
            </a:r>
            <a:r>
              <a:rPr lang="tr-TR" b="1" dirty="0" err="1" smtClean="0">
                <a:solidFill>
                  <a:srgbClr val="FF0000"/>
                </a:solidFill>
              </a:rPr>
              <a:t>takmyn</a:t>
            </a:r>
            <a:r>
              <a:rPr lang="tr-TR" b="1" dirty="0" smtClean="0">
                <a:solidFill>
                  <a:srgbClr val="FF0000"/>
                </a:solidFill>
              </a:rPr>
              <a:t> sanlar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iki-üç,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ikilän</a:t>
            </a:r>
            <a:r>
              <a:rPr lang="tr-TR" b="1" dirty="0" smtClean="0"/>
              <a:t>-</a:t>
            </a:r>
            <a:r>
              <a:rPr lang="tr-TR" b="1" dirty="0" err="1" smtClean="0"/>
              <a:t>üçlän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bäşlew</a:t>
            </a:r>
            <a:r>
              <a:rPr lang="tr-TR" b="1" dirty="0" smtClean="0"/>
              <a:t>-</a:t>
            </a:r>
            <a:r>
              <a:rPr lang="tr-TR" b="1" dirty="0" err="1" smtClean="0"/>
              <a:t>üçlew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ç. </a:t>
            </a:r>
            <a:r>
              <a:rPr lang="tr-TR" b="1" dirty="0" err="1" smtClean="0">
                <a:solidFill>
                  <a:srgbClr val="FF0000"/>
                </a:solidFill>
              </a:rPr>
              <a:t>bölek</a:t>
            </a:r>
            <a:r>
              <a:rPr lang="tr-TR" b="1" dirty="0" smtClean="0">
                <a:solidFill>
                  <a:srgbClr val="FF0000"/>
                </a:solidFill>
              </a:rPr>
              <a:t> sanlar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dörtden</a:t>
            </a:r>
            <a:r>
              <a:rPr lang="tr-TR" b="1" dirty="0" smtClean="0"/>
              <a:t> üç,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ýedi</a:t>
            </a:r>
            <a:r>
              <a:rPr lang="tr-TR" b="1" dirty="0" smtClean="0"/>
              <a:t> bitin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altydan</a:t>
            </a:r>
            <a:r>
              <a:rPr lang="tr-TR" b="1" dirty="0" smtClean="0"/>
              <a:t> bir.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636912"/>
            <a:ext cx="7128792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/>
              <a:t>d. Sanlar </a:t>
            </a:r>
            <a:r>
              <a:rPr lang="tr-TR" b="1" dirty="0" err="1" smtClean="0"/>
              <a:t>predmetleriň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tertibini, </a:t>
            </a:r>
            <a:r>
              <a:rPr lang="tr-TR" b="1" dirty="0" err="1" smtClean="0">
                <a:solidFill>
                  <a:srgbClr val="FF0000"/>
                </a:solidFill>
              </a:rPr>
              <a:t>mukdaryny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görkezip</a:t>
            </a:r>
            <a:r>
              <a:rPr lang="tr-TR" b="1" dirty="0" smtClean="0"/>
              <a:t> gelenlerinde </a:t>
            </a:r>
            <a:r>
              <a:rPr lang="tr-TR" dirty="0" smtClean="0"/>
              <a:t>öz degişli sözünden </a:t>
            </a:r>
            <a:r>
              <a:rPr lang="tr-TR" dirty="0" err="1" smtClean="0"/>
              <a:t>öň</a:t>
            </a:r>
            <a:r>
              <a:rPr lang="tr-TR" dirty="0" smtClean="0"/>
              <a:t> gelip, hiç </a:t>
            </a:r>
            <a:r>
              <a:rPr lang="tr-TR" dirty="0" err="1" smtClean="0"/>
              <a:t>hili</a:t>
            </a:r>
            <a:r>
              <a:rPr lang="tr-TR" dirty="0" smtClean="0"/>
              <a:t> </a:t>
            </a:r>
            <a:r>
              <a:rPr lang="tr-TR" dirty="0" err="1" smtClean="0"/>
              <a:t>üýtgediji</a:t>
            </a:r>
            <a:r>
              <a:rPr lang="tr-TR" dirty="0" smtClean="0"/>
              <a:t> </a:t>
            </a:r>
            <a:r>
              <a:rPr lang="tr-TR" dirty="0" err="1" smtClean="0"/>
              <a:t>goşulmany</a:t>
            </a:r>
            <a:r>
              <a:rPr lang="tr-TR" dirty="0" smtClean="0"/>
              <a:t> kabul etmezden atlara </a:t>
            </a:r>
            <a:r>
              <a:rPr lang="tr-TR" dirty="0" err="1" smtClean="0"/>
              <a:t>baglanýarlar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üç günde,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kyrkynjy</a:t>
            </a:r>
            <a:r>
              <a:rPr lang="tr-TR" b="1" dirty="0" smtClean="0"/>
              <a:t> </a:t>
            </a:r>
            <a:r>
              <a:rPr lang="tr-TR" b="1" dirty="0" err="1" smtClean="0"/>
              <a:t>mekdep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ýedi</a:t>
            </a:r>
            <a:r>
              <a:rPr lang="tr-TR" b="1" dirty="0" smtClean="0"/>
              <a:t> </a:t>
            </a:r>
            <a:r>
              <a:rPr lang="tr-TR" b="1" dirty="0" err="1" smtClean="0"/>
              <a:t>ogan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 </a:t>
            </a:r>
            <a:r>
              <a:rPr lang="tr-TR" b="1" dirty="0" err="1" smtClean="0"/>
              <a:t>garaýşy</a:t>
            </a:r>
            <a:r>
              <a:rPr lang="tr-TR" b="1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2051720" y="1988840"/>
            <a:ext cx="4752528" cy="646331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Sanlar 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gurluşy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boýunça</a:t>
            </a:r>
            <a:r>
              <a:rPr lang="tr-TR" b="1" dirty="0" smtClean="0">
                <a:solidFill>
                  <a:srgbClr val="FF0000"/>
                </a:solidFill>
              </a:rPr>
              <a:t> dört </a:t>
            </a:r>
            <a:r>
              <a:rPr lang="tr-TR" b="1" dirty="0" err="1" smtClean="0">
                <a:solidFill>
                  <a:srgbClr val="FF0000"/>
                </a:solidFill>
              </a:rPr>
              <a:t>topara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bölünýärler</a:t>
            </a:r>
            <a:r>
              <a:rPr lang="tr-TR" b="1" dirty="0" smtClean="0">
                <a:solidFill>
                  <a:srgbClr val="FF0000"/>
                </a:solidFill>
              </a:rPr>
              <a:t> : </a:t>
            </a:r>
          </a:p>
        </p:txBody>
      </p:sp>
      <p:graphicFrame>
        <p:nvGraphicFramePr>
          <p:cNvPr id="13" name="12 Diyagram"/>
          <p:cNvGraphicFramePr/>
          <p:nvPr/>
        </p:nvGraphicFramePr>
        <p:xfrm>
          <a:off x="1403648" y="2924944"/>
          <a:ext cx="648072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899592" y="2420888"/>
            <a:ext cx="6984776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b="1" dirty="0" smtClean="0">
                <a:solidFill>
                  <a:srgbClr val="FF0000"/>
                </a:solidFill>
              </a:rPr>
              <a:t> sanlar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b="1" dirty="0" smtClean="0"/>
              <a:t>Bir söz </a:t>
            </a:r>
            <a:r>
              <a:rPr lang="tr-TR" b="1" dirty="0" err="1" smtClean="0"/>
              <a:t>arkaly</a:t>
            </a:r>
            <a:r>
              <a:rPr lang="tr-TR" b="1" dirty="0" smtClean="0"/>
              <a:t>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sanlara </a:t>
            </a:r>
            <a:r>
              <a:rPr lang="tr-TR" b="1" dirty="0" err="1" smtClean="0">
                <a:solidFill>
                  <a:srgbClr val="FF0000"/>
                </a:solidFill>
              </a:rPr>
              <a:t>sada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 </a:t>
            </a:r>
            <a:r>
              <a:rPr lang="tr-TR" b="1" dirty="0" err="1" smtClean="0"/>
              <a:t>asyl</a:t>
            </a:r>
            <a:r>
              <a:rPr lang="tr-TR" b="1" dirty="0" smtClean="0"/>
              <a:t> we </a:t>
            </a:r>
            <a:r>
              <a:rPr lang="tr-TR" b="1" dirty="0" err="1" smtClean="0"/>
              <a:t>ýasama</a:t>
            </a:r>
            <a:r>
              <a:rPr lang="tr-TR" b="1" dirty="0" smtClean="0"/>
              <a:t> </a:t>
            </a:r>
            <a:r>
              <a:rPr lang="tr-TR" dirty="0" err="1" smtClean="0"/>
              <a:t>sada</a:t>
            </a:r>
            <a:r>
              <a:rPr lang="tr-TR" dirty="0" smtClean="0"/>
              <a:t> san </a:t>
            </a:r>
            <a:r>
              <a:rPr lang="tr-TR" dirty="0" err="1" smtClean="0"/>
              <a:t>bolup</a:t>
            </a:r>
            <a:r>
              <a:rPr lang="tr-TR" dirty="0" smtClean="0"/>
              <a:t> biler.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 iki,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ýigrimi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elli,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 </a:t>
            </a:r>
            <a:r>
              <a:rPr lang="tr-TR" b="1" dirty="0" err="1" smtClean="0"/>
              <a:t>ýedi</a:t>
            </a:r>
            <a:r>
              <a:rPr lang="tr-TR" b="1" dirty="0" smtClean="0"/>
              <a:t>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420888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sanlar.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birnäçe</a:t>
            </a:r>
            <a:r>
              <a:rPr lang="tr-TR" dirty="0" smtClean="0"/>
              <a:t> sanlar </a:t>
            </a:r>
            <a:r>
              <a:rPr lang="tr-TR" dirty="0" err="1" smtClean="0"/>
              <a:t>birigip</a:t>
            </a:r>
            <a:r>
              <a:rPr lang="tr-TR" dirty="0" smtClean="0"/>
              <a:t>, </a:t>
            </a:r>
            <a:r>
              <a:rPr lang="tr-TR" dirty="0" err="1" smtClean="0"/>
              <a:t>goşulyşyp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Birden </a:t>
            </a:r>
            <a:r>
              <a:rPr lang="tr-TR" dirty="0" err="1" smtClean="0"/>
              <a:t>artyk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goşulyşmagyndan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bolan sanlara </a:t>
            </a:r>
            <a:r>
              <a:rPr lang="tr-TR" dirty="0" err="1" smtClean="0"/>
              <a:t>goşma</a:t>
            </a:r>
            <a:r>
              <a:rPr lang="tr-TR" dirty="0" smtClean="0"/>
              <a:t> san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altmyş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ýetmiş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segsen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togsan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sözleri </a:t>
            </a:r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san </a:t>
            </a:r>
            <a:r>
              <a:rPr lang="tr-TR" b="1" dirty="0" err="1" smtClean="0">
                <a:solidFill>
                  <a:srgbClr val="FF0000"/>
                </a:solidFill>
              </a:rPr>
              <a:t>hasaplanýar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Goşma</a:t>
            </a:r>
            <a:r>
              <a:rPr lang="tr-TR" b="1" dirty="0" smtClean="0">
                <a:solidFill>
                  <a:srgbClr val="FF0000"/>
                </a:solidFill>
              </a:rPr>
              <a:t> sanlar.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Türkmen dilinde </a:t>
            </a:r>
            <a:r>
              <a:rPr lang="tr-TR" dirty="0" err="1" smtClean="0"/>
              <a:t>birnäçe</a:t>
            </a:r>
            <a:r>
              <a:rPr lang="tr-TR" dirty="0" smtClean="0"/>
              <a:t> sanlar </a:t>
            </a:r>
            <a:r>
              <a:rPr lang="tr-TR" dirty="0" err="1" smtClean="0"/>
              <a:t>birigip</a:t>
            </a:r>
            <a:r>
              <a:rPr lang="tr-TR" dirty="0" smtClean="0"/>
              <a:t>, </a:t>
            </a:r>
            <a:r>
              <a:rPr lang="tr-TR" dirty="0" err="1" smtClean="0"/>
              <a:t>goşulyşyp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Birden </a:t>
            </a:r>
            <a:r>
              <a:rPr lang="tr-TR" dirty="0" err="1" smtClean="0"/>
              <a:t>artyk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goşulyşmagyndan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bolan sanlara </a:t>
            </a:r>
            <a:r>
              <a:rPr lang="tr-TR" dirty="0" err="1" smtClean="0"/>
              <a:t>goşma</a:t>
            </a:r>
            <a:r>
              <a:rPr lang="tr-TR" dirty="0" smtClean="0"/>
              <a:t> san </a:t>
            </a:r>
            <a:r>
              <a:rPr lang="tr-TR" dirty="0" err="1" smtClean="0"/>
              <a:t>diýilýär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alty</a:t>
            </a:r>
            <a:r>
              <a:rPr lang="tr-TR" b="1" dirty="0" smtClean="0"/>
              <a:t> – </a:t>
            </a:r>
            <a:r>
              <a:rPr lang="tr-TR" b="1" dirty="0" err="1" smtClean="0"/>
              <a:t>myş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ýedi</a:t>
            </a:r>
            <a:r>
              <a:rPr lang="tr-TR" b="1" dirty="0" smtClean="0"/>
              <a:t>-</a:t>
            </a:r>
            <a:r>
              <a:rPr lang="tr-TR" b="1" dirty="0" err="1" smtClean="0"/>
              <a:t>miş</a:t>
            </a:r>
            <a:r>
              <a:rPr lang="tr-TR" b="1" dirty="0" smtClean="0"/>
              <a:t>,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“</a:t>
            </a:r>
            <a:r>
              <a:rPr lang="tr-TR" b="1" dirty="0" err="1" smtClean="0">
                <a:solidFill>
                  <a:srgbClr val="FF0000"/>
                </a:solidFill>
              </a:rPr>
              <a:t>myş</a:t>
            </a:r>
            <a:r>
              <a:rPr lang="tr-TR" b="1" dirty="0" smtClean="0">
                <a:solidFill>
                  <a:srgbClr val="FF0000"/>
                </a:solidFill>
              </a:rPr>
              <a:t>” </a:t>
            </a:r>
            <a:r>
              <a:rPr lang="tr-TR" dirty="0" smtClean="0"/>
              <a:t>sözi </a:t>
            </a:r>
            <a:r>
              <a:rPr lang="tr-TR" dirty="0" err="1" smtClean="0"/>
              <a:t>gadymy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dilde on </a:t>
            </a:r>
            <a:r>
              <a:rPr lang="tr-TR" dirty="0" err="1" smtClean="0"/>
              <a:t>sany</a:t>
            </a:r>
            <a:r>
              <a:rPr lang="tr-TR" dirty="0" smtClean="0"/>
              <a:t> </a:t>
            </a:r>
            <a:r>
              <a:rPr lang="tr-TR" dirty="0" err="1" smtClean="0"/>
              <a:t>aňladypdyr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Hakas, </a:t>
            </a:r>
            <a:r>
              <a:rPr lang="tr-TR" dirty="0" err="1" smtClean="0"/>
              <a:t>şor</a:t>
            </a:r>
            <a:r>
              <a:rPr lang="tr-TR" dirty="0" smtClean="0"/>
              <a:t>, </a:t>
            </a:r>
            <a:r>
              <a:rPr lang="tr-TR" dirty="0" err="1" smtClean="0"/>
              <a:t>altaý</a:t>
            </a:r>
            <a:r>
              <a:rPr lang="tr-TR" dirty="0" smtClean="0"/>
              <a:t>, </a:t>
            </a:r>
            <a:r>
              <a:rPr lang="tr-TR" dirty="0" err="1" smtClean="0"/>
              <a:t>tywa</a:t>
            </a:r>
            <a:r>
              <a:rPr lang="tr-TR" dirty="0" smtClean="0"/>
              <a:t> dillerinde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alty</a:t>
            </a:r>
            <a:r>
              <a:rPr lang="tr-TR" b="1" dirty="0" smtClean="0">
                <a:solidFill>
                  <a:srgbClr val="FF0000"/>
                </a:solidFill>
              </a:rPr>
              <a:t> on, </a:t>
            </a:r>
            <a:r>
              <a:rPr lang="tr-TR" b="1" dirty="0" err="1" smtClean="0">
                <a:solidFill>
                  <a:srgbClr val="FF0000"/>
                </a:solidFill>
              </a:rPr>
              <a:t>segiz</a:t>
            </a:r>
            <a:r>
              <a:rPr lang="tr-TR" b="1" dirty="0" smtClean="0">
                <a:solidFill>
                  <a:srgbClr val="FF0000"/>
                </a:solidFill>
              </a:rPr>
              <a:t> on, </a:t>
            </a:r>
            <a:r>
              <a:rPr lang="tr-TR" b="1" dirty="0" err="1" smtClean="0">
                <a:solidFill>
                  <a:srgbClr val="FF0000"/>
                </a:solidFill>
              </a:rPr>
              <a:t>toguz</a:t>
            </a:r>
            <a:r>
              <a:rPr lang="tr-TR" b="1" dirty="0" smtClean="0">
                <a:solidFill>
                  <a:srgbClr val="FF0000"/>
                </a:solidFill>
              </a:rPr>
              <a:t> on </a:t>
            </a:r>
          </a:p>
          <a:p>
            <a:pPr algn="just"/>
            <a:r>
              <a:rPr lang="tr-TR" dirty="0" smtClean="0"/>
              <a:t>häzir hem </a:t>
            </a:r>
            <a:r>
              <a:rPr lang="tr-TR" dirty="0" err="1" smtClean="0"/>
              <a:t>ulanylýar</a:t>
            </a:r>
            <a:r>
              <a:rPr lang="tr-TR" dirty="0" smtClean="0"/>
              <a:t>, </a:t>
            </a:r>
            <a:r>
              <a:rPr lang="tr-TR" dirty="0" err="1" smtClean="0"/>
              <a:t>türkmenlerde</a:t>
            </a:r>
            <a:r>
              <a:rPr lang="tr-TR" dirty="0" smtClean="0"/>
              <a:t>-de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413338"/>
            <a:ext cx="7056784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Düzme sanlar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Durmuşda </a:t>
            </a:r>
            <a:r>
              <a:rPr lang="tr-TR" dirty="0" err="1" smtClean="0"/>
              <a:t>çylşyrymly</a:t>
            </a:r>
            <a:r>
              <a:rPr lang="tr-TR" dirty="0" smtClean="0"/>
              <a:t> san </a:t>
            </a:r>
            <a:r>
              <a:rPr lang="tr-TR" dirty="0" err="1" smtClean="0"/>
              <a:t>düşünjeleri</a:t>
            </a:r>
            <a:r>
              <a:rPr lang="tr-TR" dirty="0" smtClean="0"/>
              <a:t> ýüze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  <a:r>
              <a:rPr lang="tr-TR" dirty="0" err="1" smtClean="0"/>
              <a:t>Olary</a:t>
            </a:r>
            <a:r>
              <a:rPr lang="tr-TR" dirty="0" smtClean="0"/>
              <a:t> </a:t>
            </a:r>
            <a:r>
              <a:rPr lang="tr-TR" dirty="0" err="1" smtClean="0"/>
              <a:t>aňlatmak</a:t>
            </a:r>
            <a:r>
              <a:rPr lang="tr-TR" dirty="0" smtClean="0"/>
              <a:t> üçin birden </a:t>
            </a:r>
            <a:r>
              <a:rPr lang="tr-TR" dirty="0" err="1" smtClean="0"/>
              <a:t>artyk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getirilmegi</a:t>
            </a:r>
            <a:r>
              <a:rPr lang="tr-TR" dirty="0" smtClean="0"/>
              <a:t>, </a:t>
            </a:r>
            <a:r>
              <a:rPr lang="tr-TR" dirty="0" err="1" smtClean="0"/>
              <a:t>birnäçe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düzülip</a:t>
            </a:r>
            <a:r>
              <a:rPr lang="tr-TR" dirty="0" smtClean="0"/>
              <a:t> </a:t>
            </a:r>
            <a:r>
              <a:rPr lang="tr-TR" dirty="0" err="1" smtClean="0"/>
              <a:t>baglanyşmagy</a:t>
            </a:r>
            <a:r>
              <a:rPr lang="tr-TR" dirty="0" smtClean="0"/>
              <a:t> </a:t>
            </a:r>
            <a:r>
              <a:rPr lang="tr-TR" dirty="0" err="1" smtClean="0"/>
              <a:t>arkaly</a:t>
            </a:r>
            <a:r>
              <a:rPr lang="tr-TR" dirty="0" smtClean="0"/>
              <a:t> düzme sanlar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edilýär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 </a:t>
            </a:r>
            <a:r>
              <a:rPr lang="tr-TR" b="1" dirty="0" err="1" smtClean="0"/>
              <a:t>bäş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</a:t>
            </a:r>
            <a:r>
              <a:rPr lang="tr-TR" b="1" dirty="0" smtClean="0"/>
              <a:t> </a:t>
            </a:r>
            <a:r>
              <a:rPr lang="tr-TR" b="1" dirty="0" err="1" smtClean="0"/>
              <a:t>ýüz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kyrk</a:t>
            </a:r>
            <a:r>
              <a:rPr lang="tr-TR" b="1" dirty="0" smtClean="0"/>
              <a:t> </a:t>
            </a:r>
            <a:r>
              <a:rPr lang="tr-TR" b="1" dirty="0" err="1" smtClean="0"/>
              <a:t>bäş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 müň dokuz </a:t>
            </a:r>
            <a:r>
              <a:rPr lang="tr-TR" b="1" dirty="0" err="1" smtClean="0"/>
              <a:t>ýüz</a:t>
            </a:r>
            <a:r>
              <a:rPr lang="tr-TR" b="1" dirty="0" smtClean="0"/>
              <a:t> </a:t>
            </a:r>
            <a:r>
              <a:rPr lang="tr-TR" b="1" dirty="0" err="1" smtClean="0"/>
              <a:t>togsan</a:t>
            </a:r>
            <a:r>
              <a:rPr lang="tr-TR" b="1" dirty="0" smtClean="0"/>
              <a:t> iki,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ýetmiş</a:t>
            </a:r>
            <a:r>
              <a:rPr lang="tr-TR" b="1" dirty="0" smtClean="0"/>
              <a:t> dokuz,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ýedi</a:t>
            </a:r>
            <a:r>
              <a:rPr lang="tr-TR" b="1" dirty="0" smtClean="0"/>
              <a:t> </a:t>
            </a:r>
            <a:r>
              <a:rPr lang="tr-TR" b="1" dirty="0" err="1" smtClean="0"/>
              <a:t>ýüz</a:t>
            </a:r>
            <a:r>
              <a:rPr lang="tr-TR" b="1" dirty="0" smtClean="0"/>
              <a:t> </a:t>
            </a:r>
            <a:r>
              <a:rPr lang="tr-TR" b="1" dirty="0" err="1" smtClean="0"/>
              <a:t>togsan</a:t>
            </a:r>
            <a:r>
              <a:rPr lang="tr-TR" b="1" dirty="0" smtClean="0"/>
              <a:t> sekiz…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699792" y="1392759"/>
            <a:ext cx="3780420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Yüksek Lisans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04015116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27584" y="2204864"/>
            <a:ext cx="734481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Tirkeş</a:t>
            </a:r>
            <a:r>
              <a:rPr lang="tr-TR" b="1" dirty="0" smtClean="0">
                <a:solidFill>
                  <a:srgbClr val="FF0000"/>
                </a:solidFill>
              </a:rPr>
              <a:t> sanlar: </a:t>
            </a:r>
          </a:p>
          <a:p>
            <a:pPr algn="just"/>
            <a:r>
              <a:rPr lang="tr-TR" dirty="0" err="1" smtClean="0"/>
              <a:t>aýry</a:t>
            </a:r>
            <a:r>
              <a:rPr lang="tr-TR" dirty="0" smtClean="0"/>
              <a:t>-</a:t>
            </a:r>
            <a:r>
              <a:rPr lang="tr-TR" dirty="0" err="1" smtClean="0"/>
              <a:t>aýry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tirkeşmeginden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Tirkeş</a:t>
            </a:r>
            <a:r>
              <a:rPr lang="tr-TR" dirty="0" smtClean="0"/>
              <a:t> sanlar türkmen dilinde </a:t>
            </a:r>
            <a:r>
              <a:rPr lang="tr-TR" dirty="0" err="1" smtClean="0"/>
              <a:t>anyk</a:t>
            </a:r>
            <a:r>
              <a:rPr lang="tr-TR" dirty="0" smtClean="0"/>
              <a:t> </a:t>
            </a:r>
            <a:r>
              <a:rPr lang="tr-TR" dirty="0" err="1" smtClean="0"/>
              <a:t>mukdary</a:t>
            </a:r>
            <a:r>
              <a:rPr lang="tr-TR" dirty="0" smtClean="0"/>
              <a:t> </a:t>
            </a:r>
            <a:r>
              <a:rPr lang="tr-TR" dirty="0" err="1" smtClean="0"/>
              <a:t>aňlatman</a:t>
            </a:r>
            <a:r>
              <a:rPr lang="tr-TR" dirty="0" smtClean="0"/>
              <a:t>, </a:t>
            </a:r>
            <a:r>
              <a:rPr lang="tr-TR" dirty="0" err="1" smtClean="0"/>
              <a:t>çen</a:t>
            </a:r>
            <a:r>
              <a:rPr lang="tr-TR" dirty="0" smtClean="0"/>
              <a:t>-</a:t>
            </a:r>
            <a:r>
              <a:rPr lang="tr-TR" dirty="0" err="1" smtClean="0"/>
              <a:t>takmynlygy</a:t>
            </a:r>
            <a:r>
              <a:rPr lang="tr-TR" dirty="0" smtClean="0"/>
              <a:t> </a:t>
            </a:r>
            <a:r>
              <a:rPr lang="tr-TR" dirty="0" err="1" smtClean="0"/>
              <a:t>aňlatmaga</a:t>
            </a:r>
            <a:r>
              <a:rPr lang="tr-TR" dirty="0" smtClean="0"/>
              <a:t> </a:t>
            </a:r>
            <a:r>
              <a:rPr lang="tr-TR" dirty="0" err="1" smtClean="0"/>
              <a:t>hyzmat</a:t>
            </a:r>
            <a:r>
              <a:rPr lang="tr-TR" dirty="0" smtClean="0"/>
              <a:t> </a:t>
            </a:r>
            <a:r>
              <a:rPr lang="tr-TR" dirty="0" err="1" smtClean="0"/>
              <a:t>edýärler</a:t>
            </a:r>
            <a:r>
              <a:rPr lang="tr-TR" dirty="0" smtClean="0"/>
              <a:t>. </a:t>
            </a:r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aýry</a:t>
            </a:r>
            <a:r>
              <a:rPr lang="tr-TR" dirty="0" smtClean="0"/>
              <a:t>-</a:t>
            </a:r>
            <a:r>
              <a:rPr lang="tr-TR" dirty="0" err="1" smtClean="0"/>
              <a:t>aýry</a:t>
            </a:r>
            <a:r>
              <a:rPr lang="tr-TR" dirty="0" smtClean="0"/>
              <a:t>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tirkeşmegi</a:t>
            </a:r>
            <a:r>
              <a:rPr lang="tr-TR" dirty="0" smtClean="0"/>
              <a:t> </a:t>
            </a:r>
            <a:r>
              <a:rPr lang="tr-TR" dirty="0" err="1" smtClean="0"/>
              <a:t>netijesinde</a:t>
            </a:r>
            <a:r>
              <a:rPr lang="tr-TR" dirty="0" smtClean="0"/>
              <a:t> </a:t>
            </a:r>
            <a:r>
              <a:rPr lang="tr-TR" dirty="0" err="1" smtClean="0"/>
              <a:t>hasyl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. </a:t>
            </a:r>
            <a:r>
              <a:rPr lang="tr-TR" dirty="0" err="1" smtClean="0"/>
              <a:t>Çem</a:t>
            </a:r>
            <a:r>
              <a:rPr lang="tr-TR" dirty="0" smtClean="0"/>
              <a:t> gelen </a:t>
            </a:r>
            <a:r>
              <a:rPr lang="tr-TR" dirty="0" err="1" smtClean="0"/>
              <a:t>sanlary</a:t>
            </a:r>
            <a:r>
              <a:rPr lang="tr-TR" dirty="0" smtClean="0"/>
              <a:t> </a:t>
            </a:r>
            <a:r>
              <a:rPr lang="tr-TR" dirty="0" err="1" smtClean="0"/>
              <a:t>tirkeşdirmek</a:t>
            </a:r>
            <a:r>
              <a:rPr lang="tr-TR" dirty="0" smtClean="0"/>
              <a:t> mümkin däl. </a:t>
            </a:r>
            <a:r>
              <a:rPr lang="tr-TR" dirty="0" err="1" smtClean="0"/>
              <a:t>Tirkeşýän</a:t>
            </a:r>
            <a:r>
              <a:rPr lang="tr-TR" dirty="0" smtClean="0"/>
              <a:t> sanlar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biri-birine </a:t>
            </a:r>
            <a:r>
              <a:rPr lang="tr-TR" dirty="0" err="1" smtClean="0"/>
              <a:t>golaý</a:t>
            </a:r>
            <a:r>
              <a:rPr lang="tr-TR" dirty="0" smtClean="0"/>
              <a:t> bolmaly. </a:t>
            </a:r>
            <a:r>
              <a:rPr lang="tr-TR" dirty="0" err="1" smtClean="0"/>
              <a:t>Adatça</a:t>
            </a:r>
            <a:r>
              <a:rPr lang="tr-TR" dirty="0" smtClean="0"/>
              <a:t>, </a:t>
            </a:r>
            <a:r>
              <a:rPr lang="tr-TR" dirty="0" err="1" smtClean="0"/>
              <a:t>tirkeşýän</a:t>
            </a:r>
            <a:r>
              <a:rPr lang="tr-TR" dirty="0" smtClean="0"/>
              <a:t>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kiçisi</a:t>
            </a:r>
            <a:r>
              <a:rPr lang="tr-TR" dirty="0" smtClean="0"/>
              <a:t> ilki, </a:t>
            </a:r>
            <a:r>
              <a:rPr lang="tr-TR" dirty="0" err="1" smtClean="0"/>
              <a:t>ulusy</a:t>
            </a:r>
            <a:r>
              <a:rPr lang="tr-TR" dirty="0" smtClean="0"/>
              <a:t> </a:t>
            </a:r>
            <a:r>
              <a:rPr lang="tr-TR" dirty="0" err="1" smtClean="0"/>
              <a:t>soňundan</a:t>
            </a:r>
            <a:r>
              <a:rPr lang="tr-TR" dirty="0" smtClean="0"/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bir-iki-üç </a:t>
            </a:r>
            <a:r>
              <a:rPr lang="tr-TR" b="1" dirty="0" err="1" smtClean="0"/>
              <a:t>aý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üç – dört </a:t>
            </a:r>
            <a:r>
              <a:rPr lang="tr-TR" b="1" dirty="0" err="1" smtClean="0"/>
              <a:t>gawun</a:t>
            </a:r>
            <a:r>
              <a:rPr lang="tr-TR" b="1" dirty="0" smtClean="0"/>
              <a:t>, </a:t>
            </a:r>
            <a:r>
              <a:rPr lang="tr-TR" b="1" dirty="0" err="1" smtClean="0"/>
              <a:t>kyrk</a:t>
            </a:r>
            <a:r>
              <a:rPr lang="tr-TR" b="1" dirty="0" smtClean="0"/>
              <a:t> –elli </a:t>
            </a:r>
            <a:r>
              <a:rPr lang="tr-TR" b="1" dirty="0" err="1" smtClean="0"/>
              <a:t>düýe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 – on </a:t>
            </a:r>
            <a:r>
              <a:rPr lang="tr-TR" b="1" dirty="0" err="1" smtClean="0"/>
              <a:t>bäş</a:t>
            </a:r>
            <a:r>
              <a:rPr lang="tr-TR" b="1" dirty="0" smtClean="0"/>
              <a:t> </a:t>
            </a:r>
            <a:r>
              <a:rPr lang="tr-TR" b="1" dirty="0" err="1" smtClean="0"/>
              <a:t>talyp</a:t>
            </a:r>
            <a:r>
              <a:rPr lang="tr-TR" b="1" dirty="0" smtClean="0"/>
              <a:t>, </a:t>
            </a:r>
            <a:r>
              <a:rPr lang="tr-TR" b="1" dirty="0" err="1" smtClean="0"/>
              <a:t>altmyş</a:t>
            </a:r>
            <a:r>
              <a:rPr lang="tr-TR" b="1" dirty="0" smtClean="0"/>
              <a:t>-</a:t>
            </a:r>
            <a:r>
              <a:rPr lang="tr-TR" b="1" dirty="0" err="1" smtClean="0"/>
              <a:t>ýetmiş</a:t>
            </a:r>
            <a:r>
              <a:rPr lang="tr-TR" b="1" dirty="0" smtClean="0"/>
              <a:t> gün,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</a:t>
            </a:r>
            <a:r>
              <a:rPr lang="tr-TR" b="1" dirty="0" smtClean="0"/>
              <a:t>-iki </a:t>
            </a:r>
            <a:r>
              <a:rPr lang="tr-TR" b="1" dirty="0" err="1" smtClean="0"/>
              <a:t>ýüz</a:t>
            </a:r>
            <a:r>
              <a:rPr lang="tr-TR" b="1" dirty="0" smtClean="0"/>
              <a:t> goýun,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259632" y="2828836"/>
            <a:ext cx="6624736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Sanlar </a:t>
            </a:r>
            <a:r>
              <a:rPr lang="tr-TR" b="1" dirty="0" err="1" smtClean="0">
                <a:solidFill>
                  <a:srgbClr val="FF0000"/>
                </a:solidFill>
              </a:rPr>
              <a:t>many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taýdan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/>
              <a:t>ilki bilen uly </a:t>
            </a:r>
            <a:r>
              <a:rPr lang="tr-TR" b="1" dirty="0" smtClean="0">
                <a:solidFill>
                  <a:srgbClr val="FF0000"/>
                </a:solidFill>
              </a:rPr>
              <a:t>iki </a:t>
            </a:r>
            <a:r>
              <a:rPr lang="tr-TR" b="1" dirty="0" err="1" smtClean="0">
                <a:solidFill>
                  <a:srgbClr val="FF0000"/>
                </a:solidFill>
              </a:rPr>
              <a:t>topara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bölünýärler</a:t>
            </a:r>
            <a:r>
              <a:rPr lang="tr-TR" b="1" dirty="0" smtClean="0"/>
              <a:t>: </a:t>
            </a:r>
          </a:p>
          <a:p>
            <a:pPr algn="just"/>
            <a:endParaRPr lang="tr-TR" dirty="0" smtClean="0"/>
          </a:p>
          <a:p>
            <a:pPr marL="342900" indent="-342900"/>
            <a:r>
              <a:rPr lang="tr-TR" b="1" dirty="0" smtClean="0"/>
              <a:t>1.</a:t>
            </a:r>
            <a:r>
              <a:rPr lang="tr-TR" b="1" dirty="0" err="1" smtClean="0"/>
              <a:t>Mukdar</a:t>
            </a:r>
            <a:r>
              <a:rPr lang="tr-TR" b="1" dirty="0" smtClean="0"/>
              <a:t> sanlar </a:t>
            </a:r>
          </a:p>
          <a:p>
            <a:pPr marL="342900" indent="-342900"/>
            <a:endParaRPr lang="tr-TR" b="1" dirty="0" smtClean="0"/>
          </a:p>
          <a:p>
            <a:r>
              <a:rPr lang="tr-TR" b="1" dirty="0" smtClean="0"/>
              <a:t>2. Tertip sanlar. </a:t>
            </a:r>
          </a:p>
          <a:p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1043608" y="2564904"/>
            <a:ext cx="7128792" cy="258532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Näçe</a:t>
            </a:r>
            <a:r>
              <a:rPr lang="tr-TR" b="1" dirty="0" smtClean="0">
                <a:solidFill>
                  <a:srgbClr val="FF0000"/>
                </a:solidFill>
              </a:rPr>
              <a:t>?</a:t>
            </a:r>
            <a:r>
              <a:rPr lang="tr-TR" dirty="0" smtClean="0"/>
              <a:t> diýen </a:t>
            </a:r>
            <a:r>
              <a:rPr lang="tr-TR" dirty="0" err="1" smtClean="0"/>
              <a:t>soraga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bolup</a:t>
            </a:r>
            <a:r>
              <a:rPr lang="tr-TR" dirty="0" smtClean="0"/>
              <a:t>, </a:t>
            </a:r>
            <a:r>
              <a:rPr lang="tr-TR" dirty="0" err="1" smtClean="0"/>
              <a:t>zatlaryň</a:t>
            </a:r>
            <a:r>
              <a:rPr lang="tr-TR" dirty="0" smtClean="0"/>
              <a:t> </a:t>
            </a:r>
            <a:r>
              <a:rPr lang="tr-TR" dirty="0" err="1" smtClean="0"/>
              <a:t>mukdaryny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sözler </a:t>
            </a:r>
            <a:r>
              <a:rPr lang="tr-TR" dirty="0" err="1" smtClean="0"/>
              <a:t>mukdar</a:t>
            </a:r>
            <a:r>
              <a:rPr lang="tr-TR" dirty="0" smtClean="0"/>
              <a:t> </a:t>
            </a:r>
            <a:r>
              <a:rPr lang="tr-TR" dirty="0" err="1" smtClean="0"/>
              <a:t>sanlardyr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dirty="0" err="1" smtClean="0"/>
              <a:t>ýedi</a:t>
            </a:r>
            <a:r>
              <a:rPr lang="tr-TR" dirty="0" smtClean="0"/>
              <a:t> </a:t>
            </a:r>
            <a:r>
              <a:rPr lang="tr-TR" dirty="0" err="1" smtClean="0"/>
              <a:t>ruçka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/>
              <a:t>ýarym </a:t>
            </a:r>
            <a:r>
              <a:rPr lang="tr-TR" dirty="0" err="1" smtClean="0"/>
              <a:t>aý</a:t>
            </a:r>
            <a:r>
              <a:rPr lang="tr-TR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err="1" smtClean="0"/>
              <a:t>dörtden</a:t>
            </a:r>
            <a:r>
              <a:rPr lang="tr-TR" dirty="0" smtClean="0"/>
              <a:t> biri… </a:t>
            </a:r>
          </a:p>
          <a:p>
            <a:pPr algn="just"/>
            <a:r>
              <a:rPr lang="tr-TR" dirty="0" err="1" smtClean="0"/>
              <a:t>Mukdar</a:t>
            </a:r>
            <a:r>
              <a:rPr lang="tr-TR" dirty="0" smtClean="0"/>
              <a:t> sanlar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ähli</a:t>
            </a:r>
            <a:r>
              <a:rPr lang="tr-TR" dirty="0" smtClean="0"/>
              <a:t> </a:t>
            </a:r>
            <a:r>
              <a:rPr lang="tr-TR" dirty="0" err="1" smtClean="0"/>
              <a:t>görnüşleriniň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 we </a:t>
            </a:r>
            <a:r>
              <a:rPr lang="tr-TR" dirty="0" err="1" smtClean="0"/>
              <a:t>beýleki</a:t>
            </a:r>
            <a:r>
              <a:rPr lang="tr-TR" dirty="0" smtClean="0"/>
              <a:t> sanlar </a:t>
            </a:r>
            <a:r>
              <a:rPr lang="tr-TR" dirty="0" err="1" smtClean="0"/>
              <a:t>mukdar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Mukdar</a:t>
            </a:r>
            <a:r>
              <a:rPr lang="tr-TR" dirty="0" smtClean="0"/>
              <a:t> sanlar </a:t>
            </a:r>
            <a:r>
              <a:rPr lang="tr-TR" i="1" dirty="0" smtClean="0">
                <a:solidFill>
                  <a:srgbClr val="FF0000"/>
                </a:solidFill>
              </a:rPr>
              <a:t>birliklere, onluklara, </a:t>
            </a:r>
            <a:r>
              <a:rPr lang="tr-TR" i="1" dirty="0" err="1" smtClean="0">
                <a:solidFill>
                  <a:srgbClr val="FF0000"/>
                </a:solidFill>
              </a:rPr>
              <a:t>ýüzlüklere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müňlüklere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millionlara</a:t>
            </a:r>
            <a:r>
              <a:rPr lang="tr-TR" i="1" dirty="0" smtClean="0">
                <a:solidFill>
                  <a:srgbClr val="FF0000"/>
                </a:solidFill>
              </a:rPr>
              <a:t> we </a:t>
            </a:r>
            <a:r>
              <a:rPr lang="tr-TR" i="1" dirty="0" err="1" smtClean="0">
                <a:solidFill>
                  <a:srgbClr val="FF0000"/>
                </a:solidFill>
              </a:rPr>
              <a:t>milliardlara</a:t>
            </a:r>
            <a:r>
              <a:rPr lang="tr-TR" dirty="0" smtClean="0"/>
              <a:t> </a:t>
            </a:r>
            <a:r>
              <a:rPr lang="tr-TR" dirty="0" err="1" smtClean="0"/>
              <a:t>bölünýär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551837"/>
            <a:ext cx="676875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/>
              <a:t>Mukdar</a:t>
            </a:r>
            <a:r>
              <a:rPr lang="tr-TR" b="1" dirty="0" smtClean="0"/>
              <a:t> </a:t>
            </a:r>
            <a:r>
              <a:rPr lang="tr-TR" b="1" dirty="0" err="1" smtClean="0"/>
              <a:t>sanlaryň</a:t>
            </a:r>
            <a:r>
              <a:rPr lang="tr-TR" b="1" dirty="0" smtClean="0"/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ýasalyşy</a:t>
            </a:r>
            <a:r>
              <a:rPr lang="tr-TR" b="1" dirty="0" smtClean="0">
                <a:solidFill>
                  <a:srgbClr val="FF0000"/>
                </a:solidFill>
              </a:rPr>
              <a:t> hem </a:t>
            </a:r>
            <a:r>
              <a:rPr lang="tr-TR" b="1" dirty="0" err="1" smtClean="0">
                <a:solidFill>
                  <a:srgbClr val="FF0000"/>
                </a:solidFill>
              </a:rPr>
              <a:t>manysy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taýdan</a:t>
            </a:r>
            <a:r>
              <a:rPr lang="tr-TR" b="1" dirty="0" smtClean="0"/>
              <a:t> dört </a:t>
            </a:r>
            <a:r>
              <a:rPr lang="tr-TR" b="1" dirty="0" err="1" smtClean="0"/>
              <a:t>görnüşi</a:t>
            </a:r>
            <a:r>
              <a:rPr lang="tr-TR" b="1" dirty="0" smtClean="0"/>
              <a:t> bar</a:t>
            </a:r>
            <a:r>
              <a:rPr lang="tr-TR" dirty="0" smtClean="0"/>
              <a:t>:</a:t>
            </a:r>
          </a:p>
          <a:p>
            <a:pPr algn="just"/>
            <a:r>
              <a:rPr lang="tr-TR" dirty="0" smtClean="0"/>
              <a:t> </a:t>
            </a:r>
          </a:p>
          <a:p>
            <a:r>
              <a:rPr lang="tr-TR" b="1" dirty="0" smtClean="0"/>
              <a:t>1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r>
              <a:rPr lang="tr-TR" b="1" dirty="0" err="1" smtClean="0">
                <a:solidFill>
                  <a:srgbClr val="FF0000"/>
                </a:solidFill>
              </a:rPr>
              <a:t>Anyk</a:t>
            </a:r>
            <a:r>
              <a:rPr lang="tr-TR" b="1" dirty="0" smtClean="0"/>
              <a:t> </a:t>
            </a:r>
            <a:r>
              <a:rPr lang="tr-TR" b="1" dirty="0" err="1" smtClean="0"/>
              <a:t>mukdar</a:t>
            </a:r>
            <a:r>
              <a:rPr lang="tr-TR" b="1" dirty="0" smtClean="0"/>
              <a:t> sanlar </a:t>
            </a:r>
          </a:p>
          <a:p>
            <a:endParaRPr lang="tr-TR" b="1" dirty="0" smtClean="0"/>
          </a:p>
          <a:p>
            <a:r>
              <a:rPr lang="tr-TR" b="1" dirty="0" smtClean="0"/>
              <a:t>2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r>
              <a:rPr lang="tr-TR" b="1" dirty="0" err="1" smtClean="0">
                <a:solidFill>
                  <a:srgbClr val="FF0000"/>
                </a:solidFill>
              </a:rPr>
              <a:t>Bölek</a:t>
            </a:r>
            <a:r>
              <a:rPr lang="tr-TR" b="1" dirty="0" smtClean="0"/>
              <a:t> (</a:t>
            </a:r>
            <a:r>
              <a:rPr lang="tr-TR" b="1" dirty="0" err="1" smtClean="0"/>
              <a:t>drob</a:t>
            </a:r>
            <a:r>
              <a:rPr lang="tr-TR" b="1" dirty="0" smtClean="0"/>
              <a:t>) </a:t>
            </a:r>
            <a:r>
              <a:rPr lang="tr-TR" b="1" dirty="0" err="1" smtClean="0"/>
              <a:t>mukdar</a:t>
            </a:r>
            <a:r>
              <a:rPr lang="tr-TR" b="1" dirty="0" smtClean="0"/>
              <a:t> sanlar. </a:t>
            </a:r>
          </a:p>
          <a:p>
            <a:endParaRPr lang="tr-TR" b="1" dirty="0" smtClean="0"/>
          </a:p>
          <a:p>
            <a:r>
              <a:rPr lang="tr-TR" b="1" dirty="0" smtClean="0"/>
              <a:t>3.</a:t>
            </a:r>
            <a:r>
              <a:rPr lang="tr-TR" b="1" dirty="0" err="1" smtClean="0">
                <a:solidFill>
                  <a:srgbClr val="FF0000"/>
                </a:solidFill>
              </a:rPr>
              <a:t>Çen</a:t>
            </a:r>
            <a:r>
              <a:rPr lang="tr-TR" b="1" dirty="0" smtClean="0">
                <a:solidFill>
                  <a:srgbClr val="FF0000"/>
                </a:solidFill>
              </a:rPr>
              <a:t> – </a:t>
            </a:r>
            <a:r>
              <a:rPr lang="tr-TR" b="1" dirty="0" err="1" smtClean="0">
                <a:solidFill>
                  <a:srgbClr val="FF0000"/>
                </a:solidFill>
              </a:rPr>
              <a:t>takmyn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mukdar</a:t>
            </a:r>
            <a:r>
              <a:rPr lang="tr-TR" b="1" dirty="0" smtClean="0"/>
              <a:t> sanlar </a:t>
            </a:r>
          </a:p>
          <a:p>
            <a:endParaRPr lang="tr-TR" b="1" dirty="0" smtClean="0"/>
          </a:p>
          <a:p>
            <a:pPr algn="just"/>
            <a:r>
              <a:rPr lang="tr-TR" b="1" dirty="0" smtClean="0"/>
              <a:t>4.</a:t>
            </a:r>
            <a:r>
              <a:rPr lang="tr-TR" b="1" dirty="0" smtClean="0">
                <a:solidFill>
                  <a:srgbClr val="FF0000"/>
                </a:solidFill>
              </a:rPr>
              <a:t>Topar</a:t>
            </a:r>
            <a:r>
              <a:rPr lang="tr-TR" b="1" dirty="0" smtClean="0"/>
              <a:t> </a:t>
            </a:r>
            <a:r>
              <a:rPr lang="tr-TR" b="1" dirty="0" err="1" smtClean="0"/>
              <a:t>mukdar</a:t>
            </a:r>
            <a:r>
              <a:rPr lang="tr-TR" b="1" dirty="0" smtClean="0"/>
              <a:t> sanlar.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628800"/>
            <a:ext cx="170726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TERTIP</a:t>
            </a:r>
            <a:r>
              <a:rPr lang="tr-TR" b="1" dirty="0" smtClean="0"/>
              <a:t> 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899592" y="2276872"/>
            <a:ext cx="7200800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Tertip sanlar </a:t>
            </a:r>
            <a:r>
              <a:rPr lang="tr-TR" dirty="0" err="1" smtClean="0"/>
              <a:t>mukdar</a:t>
            </a:r>
            <a:r>
              <a:rPr lang="tr-TR" dirty="0" smtClean="0"/>
              <a:t> sanlardan </a:t>
            </a:r>
            <a:r>
              <a:rPr lang="tr-TR" dirty="0" err="1" smtClean="0"/>
              <a:t>ýasalyp</a:t>
            </a:r>
            <a:r>
              <a:rPr lang="tr-TR" dirty="0" smtClean="0"/>
              <a:t>, </a:t>
            </a:r>
            <a:r>
              <a:rPr lang="tr-TR" dirty="0" err="1" smtClean="0"/>
              <a:t>zatlaryň</a:t>
            </a:r>
            <a:r>
              <a:rPr lang="tr-TR" dirty="0" smtClean="0"/>
              <a:t> san </a:t>
            </a:r>
            <a:r>
              <a:rPr lang="tr-TR" dirty="0" err="1" smtClean="0"/>
              <a:t>taýdan</a:t>
            </a:r>
            <a:r>
              <a:rPr lang="tr-TR" dirty="0" smtClean="0"/>
              <a:t> tertibini </a:t>
            </a:r>
            <a:r>
              <a:rPr lang="tr-TR" dirty="0" err="1" smtClean="0"/>
              <a:t>bildirýärler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Näçenji</a:t>
            </a:r>
            <a:r>
              <a:rPr lang="tr-TR" b="1" dirty="0" smtClean="0">
                <a:solidFill>
                  <a:srgbClr val="FF0000"/>
                </a:solidFill>
              </a:rPr>
              <a:t>?,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haýsy</a:t>
            </a:r>
            <a:r>
              <a:rPr lang="tr-TR" b="1" dirty="0" smtClean="0">
                <a:solidFill>
                  <a:srgbClr val="FF0000"/>
                </a:solidFill>
              </a:rPr>
              <a:t>? </a:t>
            </a:r>
          </a:p>
          <a:p>
            <a:pPr algn="just"/>
            <a:r>
              <a:rPr lang="tr-TR" dirty="0" smtClean="0"/>
              <a:t>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bäşinji</a:t>
            </a:r>
            <a:r>
              <a:rPr lang="tr-TR" b="1" dirty="0" smtClean="0"/>
              <a:t> gyz,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1998-</a:t>
            </a:r>
            <a:r>
              <a:rPr lang="tr-TR" b="1" dirty="0" err="1" smtClean="0"/>
              <a:t>nji</a:t>
            </a:r>
            <a:r>
              <a:rPr lang="tr-TR" b="1" dirty="0" smtClean="0"/>
              <a:t> </a:t>
            </a:r>
            <a:r>
              <a:rPr lang="tr-TR" b="1" dirty="0" err="1" smtClean="0"/>
              <a:t>ýyl</a:t>
            </a:r>
            <a:r>
              <a:rPr lang="tr-TR" b="1" dirty="0" smtClean="0"/>
              <a:t>. </a:t>
            </a:r>
          </a:p>
          <a:p>
            <a:pPr algn="just"/>
            <a:r>
              <a:rPr lang="tr-TR" dirty="0" smtClean="0"/>
              <a:t>Tertip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tertibini </a:t>
            </a:r>
            <a:r>
              <a:rPr lang="tr-TR" dirty="0" err="1" smtClean="0"/>
              <a:t>görkezişi</a:t>
            </a:r>
            <a:r>
              <a:rPr lang="tr-TR" dirty="0" smtClean="0"/>
              <a:t> </a:t>
            </a:r>
            <a:r>
              <a:rPr lang="tr-TR" dirty="0" err="1" smtClean="0"/>
              <a:t>anykdyr</a:t>
            </a:r>
            <a:r>
              <a:rPr lang="tr-TR" dirty="0" smtClean="0"/>
              <a:t>. Ol </a:t>
            </a:r>
            <a:r>
              <a:rPr lang="tr-TR" dirty="0" err="1" smtClean="0"/>
              <a:t>birmeňzeş</a:t>
            </a:r>
            <a:r>
              <a:rPr lang="tr-TR" dirty="0" smtClean="0"/>
              <a:t> </a:t>
            </a:r>
            <a:r>
              <a:rPr lang="tr-TR" dirty="0" err="1" smtClean="0"/>
              <a:t>sanalyp</a:t>
            </a:r>
            <a:r>
              <a:rPr lang="tr-TR" dirty="0" smtClean="0"/>
              <a:t> </a:t>
            </a:r>
            <a:r>
              <a:rPr lang="tr-TR" dirty="0" err="1" smtClean="0"/>
              <a:t>aýdylýan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birini </a:t>
            </a:r>
            <a:r>
              <a:rPr lang="tr-TR" dirty="0" err="1" smtClean="0"/>
              <a:t>anyk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üçünji</a:t>
            </a:r>
            <a:r>
              <a:rPr lang="tr-TR" b="1" dirty="0" smtClean="0"/>
              <a:t> </a:t>
            </a:r>
            <a:r>
              <a:rPr lang="tr-TR" b="1" dirty="0" err="1" smtClean="0"/>
              <a:t>gapy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ýedinji</a:t>
            </a:r>
            <a:r>
              <a:rPr lang="tr-TR" b="1" dirty="0" smtClean="0"/>
              <a:t> </a:t>
            </a:r>
            <a:r>
              <a:rPr lang="tr-TR" b="1" dirty="0" err="1" smtClean="0"/>
              <a:t>hatar</a:t>
            </a:r>
            <a:r>
              <a:rPr lang="tr-TR" b="1" dirty="0" smtClean="0"/>
              <a:t>. </a:t>
            </a:r>
            <a:endParaRPr lang="tr-TR" b="1" dirty="0"/>
          </a:p>
        </p:txBody>
      </p:sp>
      <p:sp>
        <p:nvSpPr>
          <p:cNvPr id="10" name="9 Dikdörtgen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err="1" smtClean="0"/>
              <a:t>TERTIP</a:t>
            </a:r>
            <a:r>
              <a:rPr lang="tr-TR" b="1" dirty="0" smtClean="0"/>
              <a:t> SANLAR </a:t>
            </a:r>
          </a:p>
          <a:p>
            <a:r>
              <a:rPr lang="tr-TR" dirty="0" smtClean="0"/>
              <a:t>Tertip sanlar </a:t>
            </a:r>
            <a:r>
              <a:rPr lang="tr-TR" dirty="0" err="1" smtClean="0"/>
              <a:t>mukdar</a:t>
            </a:r>
            <a:r>
              <a:rPr lang="tr-TR" dirty="0" smtClean="0"/>
              <a:t> sanlardan </a:t>
            </a:r>
            <a:r>
              <a:rPr lang="tr-TR" dirty="0" err="1" smtClean="0"/>
              <a:t>ýasalyp</a:t>
            </a:r>
            <a:r>
              <a:rPr lang="tr-TR" dirty="0" smtClean="0"/>
              <a:t>, </a:t>
            </a:r>
            <a:r>
              <a:rPr lang="tr-TR" dirty="0" err="1" smtClean="0"/>
              <a:t>zatlaryň</a:t>
            </a:r>
            <a:r>
              <a:rPr lang="tr-TR" dirty="0" smtClean="0"/>
              <a:t> san </a:t>
            </a:r>
            <a:r>
              <a:rPr lang="tr-TR" dirty="0" err="1" smtClean="0"/>
              <a:t>taýdan</a:t>
            </a:r>
            <a:r>
              <a:rPr lang="tr-TR" dirty="0" smtClean="0"/>
              <a:t> tertibini </a:t>
            </a:r>
            <a:r>
              <a:rPr lang="tr-TR" dirty="0" err="1" smtClean="0"/>
              <a:t>bildirýärler</a:t>
            </a:r>
            <a:r>
              <a:rPr lang="tr-TR" dirty="0" smtClean="0"/>
              <a:t>. </a:t>
            </a:r>
            <a:r>
              <a:rPr lang="tr-TR" dirty="0" err="1" smtClean="0"/>
              <a:t>Näçenji</a:t>
            </a:r>
            <a:r>
              <a:rPr lang="tr-TR" dirty="0" smtClean="0"/>
              <a:t>?, </a:t>
            </a:r>
            <a:r>
              <a:rPr lang="tr-TR" dirty="0" err="1" smtClean="0"/>
              <a:t>haýsy</a:t>
            </a:r>
            <a:r>
              <a:rPr lang="tr-TR" dirty="0" smtClean="0"/>
              <a:t>? diýen </a:t>
            </a:r>
            <a:r>
              <a:rPr lang="tr-TR" dirty="0" err="1" smtClean="0"/>
              <a:t>soraglara</a:t>
            </a:r>
            <a:r>
              <a:rPr lang="tr-TR" dirty="0" smtClean="0"/>
              <a:t> </a:t>
            </a:r>
            <a:r>
              <a:rPr lang="tr-TR" dirty="0" err="1" smtClean="0"/>
              <a:t>jogap</a:t>
            </a:r>
            <a:r>
              <a:rPr lang="tr-TR" dirty="0" smtClean="0"/>
              <a:t> </a:t>
            </a:r>
            <a:r>
              <a:rPr lang="tr-TR" dirty="0" err="1" smtClean="0"/>
              <a:t>bolýar</a:t>
            </a:r>
            <a:r>
              <a:rPr lang="tr-TR" dirty="0" smtClean="0"/>
              <a:t>: </a:t>
            </a:r>
            <a:r>
              <a:rPr lang="tr-TR" dirty="0" err="1" smtClean="0"/>
              <a:t>bäşinji</a:t>
            </a:r>
            <a:r>
              <a:rPr lang="tr-TR" dirty="0" smtClean="0"/>
              <a:t> gyz, 1998-</a:t>
            </a:r>
            <a:r>
              <a:rPr lang="tr-TR" dirty="0" err="1" smtClean="0"/>
              <a:t>nji</a:t>
            </a:r>
            <a:r>
              <a:rPr lang="tr-TR" dirty="0" smtClean="0"/>
              <a:t> </a:t>
            </a:r>
            <a:r>
              <a:rPr lang="tr-TR" dirty="0" err="1" smtClean="0"/>
              <a:t>ýyl</a:t>
            </a:r>
            <a:r>
              <a:rPr lang="tr-TR" dirty="0" smtClean="0"/>
              <a:t>. Tertip </a:t>
            </a:r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tertibini </a:t>
            </a:r>
            <a:r>
              <a:rPr lang="tr-TR" dirty="0" err="1" smtClean="0"/>
              <a:t>görkezişi</a:t>
            </a:r>
            <a:r>
              <a:rPr lang="tr-TR" dirty="0" smtClean="0"/>
              <a:t> </a:t>
            </a:r>
            <a:r>
              <a:rPr lang="tr-TR" dirty="0" err="1" smtClean="0"/>
              <a:t>anykdyr</a:t>
            </a:r>
            <a:r>
              <a:rPr lang="tr-TR" dirty="0" smtClean="0"/>
              <a:t>. Ol </a:t>
            </a:r>
            <a:r>
              <a:rPr lang="tr-TR" dirty="0" err="1" smtClean="0"/>
              <a:t>birmeňzeş</a:t>
            </a:r>
            <a:r>
              <a:rPr lang="tr-TR" dirty="0" smtClean="0"/>
              <a:t> </a:t>
            </a:r>
            <a:r>
              <a:rPr lang="tr-TR" dirty="0" err="1" smtClean="0"/>
              <a:t>sanalyp</a:t>
            </a:r>
            <a:r>
              <a:rPr lang="tr-TR" dirty="0" smtClean="0"/>
              <a:t> </a:t>
            </a:r>
            <a:r>
              <a:rPr lang="tr-TR" dirty="0" err="1" smtClean="0"/>
              <a:t>aýdylýan</a:t>
            </a:r>
            <a:r>
              <a:rPr lang="tr-TR" dirty="0" smtClean="0"/>
              <a:t> </a:t>
            </a:r>
            <a:r>
              <a:rPr lang="tr-TR" dirty="0" err="1" smtClean="0"/>
              <a:t>zadyň</a:t>
            </a:r>
            <a:r>
              <a:rPr lang="tr-TR" dirty="0" smtClean="0"/>
              <a:t> birini </a:t>
            </a:r>
            <a:r>
              <a:rPr lang="tr-TR" dirty="0" err="1" smtClean="0"/>
              <a:t>anyk</a:t>
            </a:r>
            <a:r>
              <a:rPr lang="tr-TR" dirty="0" smtClean="0"/>
              <a:t> </a:t>
            </a:r>
            <a:r>
              <a:rPr lang="tr-TR" dirty="0" err="1" smtClean="0"/>
              <a:t>görkezýär</a:t>
            </a:r>
            <a:r>
              <a:rPr lang="tr-TR" dirty="0" smtClean="0"/>
              <a:t>. Meselem: </a:t>
            </a:r>
            <a:r>
              <a:rPr lang="tr-TR" dirty="0" err="1" smtClean="0"/>
              <a:t>üçünji</a:t>
            </a:r>
            <a:r>
              <a:rPr lang="tr-TR" dirty="0" smtClean="0"/>
              <a:t> </a:t>
            </a:r>
            <a:r>
              <a:rPr lang="tr-TR" dirty="0" err="1" smtClean="0"/>
              <a:t>gapy</a:t>
            </a:r>
            <a:r>
              <a:rPr lang="tr-TR" dirty="0" smtClean="0"/>
              <a:t>, </a:t>
            </a:r>
            <a:r>
              <a:rPr lang="tr-TR" dirty="0" err="1" smtClean="0"/>
              <a:t>ýedinji</a:t>
            </a:r>
            <a:r>
              <a:rPr lang="tr-TR" dirty="0" smtClean="0"/>
              <a:t> </a:t>
            </a:r>
            <a:r>
              <a:rPr lang="tr-TR" dirty="0" err="1" smtClean="0"/>
              <a:t>hatar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2" name="11 Dikdörtgen"/>
          <p:cNvSpPr/>
          <p:nvPr/>
        </p:nvSpPr>
        <p:spPr>
          <a:xfrm>
            <a:off x="1043608" y="2420888"/>
            <a:ext cx="7128792" cy="313932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Mukdar</a:t>
            </a:r>
            <a:r>
              <a:rPr lang="tr-TR" dirty="0" smtClean="0"/>
              <a:t> sanlar bilen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arasynda</a:t>
            </a:r>
            <a:r>
              <a:rPr lang="tr-TR" dirty="0" smtClean="0"/>
              <a:t> </a:t>
            </a:r>
            <a:r>
              <a:rPr lang="tr-TR" dirty="0" err="1" smtClean="0"/>
              <a:t>dürli</a:t>
            </a:r>
            <a:r>
              <a:rPr lang="tr-TR" dirty="0" smtClean="0"/>
              <a:t> sözler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Olar </a:t>
            </a: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 smtClean="0"/>
              <a:t>atlaryň</a:t>
            </a:r>
            <a:r>
              <a:rPr lang="tr-TR" dirty="0" smtClean="0"/>
              <a:t> </a:t>
            </a:r>
            <a:r>
              <a:rPr lang="tr-TR" dirty="0" err="1" smtClean="0"/>
              <a:t>talaplaryna</a:t>
            </a:r>
            <a:r>
              <a:rPr lang="tr-TR" dirty="0" smtClean="0"/>
              <a:t> </a:t>
            </a:r>
            <a:r>
              <a:rPr lang="tr-TR" dirty="0" err="1" smtClean="0"/>
              <a:t>görä</a:t>
            </a:r>
            <a:r>
              <a:rPr lang="tr-TR" dirty="0" smtClean="0"/>
              <a:t>, sandan soň </a:t>
            </a:r>
            <a:r>
              <a:rPr lang="tr-TR" dirty="0" err="1" smtClean="0"/>
              <a:t>atdan</a:t>
            </a:r>
            <a:r>
              <a:rPr lang="tr-TR" dirty="0" smtClean="0"/>
              <a:t> </a:t>
            </a:r>
            <a:r>
              <a:rPr lang="tr-TR" dirty="0" err="1" smtClean="0"/>
              <a:t>öň</a:t>
            </a:r>
            <a:r>
              <a:rPr lang="tr-TR" dirty="0" smtClean="0"/>
              <a:t> </a:t>
            </a:r>
            <a:r>
              <a:rPr lang="tr-TR" dirty="0" err="1" smtClean="0"/>
              <a:t>getirilýär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Sanlar özünden soňky </a:t>
            </a:r>
            <a:r>
              <a:rPr lang="tr-TR" dirty="0" err="1" smtClean="0"/>
              <a:t>sanalyp</a:t>
            </a:r>
            <a:r>
              <a:rPr lang="tr-TR" dirty="0" smtClean="0"/>
              <a:t> </a:t>
            </a:r>
            <a:r>
              <a:rPr lang="tr-TR" dirty="0" err="1" smtClean="0"/>
              <a:t>aýdylýan</a:t>
            </a:r>
            <a:r>
              <a:rPr lang="tr-TR" dirty="0" smtClean="0"/>
              <a:t> </a:t>
            </a:r>
            <a:r>
              <a:rPr lang="tr-TR" dirty="0" err="1" smtClean="0"/>
              <a:t>predmet</a:t>
            </a:r>
            <a:r>
              <a:rPr lang="tr-TR" dirty="0" smtClean="0"/>
              <a:t> bilen </a:t>
            </a:r>
            <a:r>
              <a:rPr lang="tr-TR" dirty="0" err="1" smtClean="0"/>
              <a:t>göni</a:t>
            </a:r>
            <a:r>
              <a:rPr lang="tr-TR" dirty="0" smtClean="0"/>
              <a:t> </a:t>
            </a:r>
            <a:r>
              <a:rPr lang="tr-TR" dirty="0" err="1" smtClean="0"/>
              <a:t>baglanyşyp</a:t>
            </a:r>
            <a:r>
              <a:rPr lang="tr-TR" dirty="0" smtClean="0"/>
              <a:t>, onuň </a:t>
            </a:r>
            <a:r>
              <a:rPr lang="tr-TR" dirty="0" err="1" smtClean="0"/>
              <a:t>konkret</a:t>
            </a:r>
            <a:r>
              <a:rPr lang="tr-TR" dirty="0" smtClean="0"/>
              <a:t> </a:t>
            </a:r>
            <a:r>
              <a:rPr lang="tr-TR" dirty="0" err="1" smtClean="0"/>
              <a:t>sanyny</a:t>
            </a:r>
            <a:r>
              <a:rPr lang="tr-TR" dirty="0" smtClean="0"/>
              <a:t> </a:t>
            </a:r>
            <a:r>
              <a:rPr lang="tr-TR" dirty="0" err="1" smtClean="0"/>
              <a:t>bildirýär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Käbir</a:t>
            </a:r>
            <a:r>
              <a:rPr lang="tr-TR" dirty="0" smtClean="0"/>
              <a:t> san </a:t>
            </a:r>
            <a:r>
              <a:rPr lang="tr-TR" dirty="0" err="1" smtClean="0"/>
              <a:t>atlary</a:t>
            </a:r>
            <a:r>
              <a:rPr lang="tr-TR" dirty="0" smtClean="0"/>
              <a:t> </a:t>
            </a:r>
            <a:r>
              <a:rPr lang="tr-TR" dirty="0" err="1" smtClean="0"/>
              <a:t>sanalyp</a:t>
            </a:r>
            <a:r>
              <a:rPr lang="tr-TR" dirty="0" smtClean="0"/>
              <a:t> </a:t>
            </a:r>
            <a:r>
              <a:rPr lang="tr-TR" dirty="0" err="1" smtClean="0"/>
              <a:t>aýdylman</a:t>
            </a:r>
            <a:r>
              <a:rPr lang="tr-TR" dirty="0" smtClean="0"/>
              <a:t> </a:t>
            </a:r>
            <a:r>
              <a:rPr lang="tr-TR" dirty="0" err="1" smtClean="0"/>
              <a:t>ölçenilýär</a:t>
            </a:r>
            <a:r>
              <a:rPr lang="tr-TR" dirty="0" smtClean="0"/>
              <a:t>, </a:t>
            </a:r>
            <a:r>
              <a:rPr lang="tr-TR" dirty="0" err="1" smtClean="0"/>
              <a:t>käbiri</a:t>
            </a:r>
            <a:r>
              <a:rPr lang="tr-TR" dirty="0" smtClean="0"/>
              <a:t> </a:t>
            </a:r>
            <a:r>
              <a:rPr lang="tr-TR" dirty="0" err="1" smtClean="0"/>
              <a:t>zatlaryň</a:t>
            </a:r>
            <a:r>
              <a:rPr lang="tr-TR" dirty="0" smtClean="0"/>
              <a:t> </a:t>
            </a:r>
            <a:r>
              <a:rPr lang="tr-TR" dirty="0" err="1" smtClean="0"/>
              <a:t>dänesini</a:t>
            </a:r>
            <a:r>
              <a:rPr lang="tr-TR" dirty="0" smtClean="0"/>
              <a:t>, </a:t>
            </a:r>
            <a:r>
              <a:rPr lang="tr-TR" dirty="0" err="1" smtClean="0"/>
              <a:t>böleklerini</a:t>
            </a:r>
            <a:r>
              <a:rPr lang="tr-TR" dirty="0" smtClean="0"/>
              <a:t> </a:t>
            </a:r>
            <a:r>
              <a:rPr lang="tr-TR" dirty="0" err="1" smtClean="0"/>
              <a:t>aňladýar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Dil biliminde </a:t>
            </a:r>
            <a:r>
              <a:rPr lang="tr-TR" dirty="0" err="1" smtClean="0"/>
              <a:t>beýle</a:t>
            </a:r>
            <a:r>
              <a:rPr lang="tr-TR" dirty="0" smtClean="0"/>
              <a:t> sözlere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/>
              <a:t>diýilýär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276872"/>
            <a:ext cx="676875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1.</a:t>
            </a:r>
            <a:r>
              <a:rPr lang="tr-TR" b="1" dirty="0" err="1" smtClean="0">
                <a:solidFill>
                  <a:srgbClr val="FF0000"/>
                </a:solidFill>
              </a:rPr>
              <a:t>Agyrlyk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batman,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gadak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mysgal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agyzy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terezi</a:t>
            </a:r>
            <a:r>
              <a:rPr lang="tr-TR" b="1" dirty="0" smtClean="0"/>
              <a:t> </a:t>
            </a:r>
            <a:r>
              <a:rPr lang="tr-TR" b="1" dirty="0" err="1" smtClean="0"/>
              <a:t>ölçeglerinde</a:t>
            </a:r>
            <a:r>
              <a:rPr lang="tr-TR" b="1" dirty="0" smtClean="0"/>
              <a:t>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tonna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kg,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gr,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mgr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sentner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50 put </a:t>
            </a:r>
            <a:r>
              <a:rPr lang="tr-TR" b="1" dirty="0" err="1" smtClean="0"/>
              <a:t>çaý</a:t>
            </a:r>
            <a:r>
              <a:rPr lang="tr-TR" b="1" dirty="0" smtClean="0"/>
              <a:t> – 16 kg – 1 put.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971600" y="2420888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2.</a:t>
            </a:r>
            <a:r>
              <a:rPr lang="tr-TR" b="1" dirty="0" err="1" smtClean="0">
                <a:solidFill>
                  <a:srgbClr val="FF0000"/>
                </a:solidFill>
              </a:rPr>
              <a:t>Uzynlyk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dirty="0" smtClean="0"/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tanap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garyş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sere,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gez,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menzil,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ýetim</a:t>
            </a:r>
            <a:r>
              <a:rPr lang="tr-TR" b="1" dirty="0" smtClean="0"/>
              <a:t> </a:t>
            </a:r>
            <a:r>
              <a:rPr lang="tr-TR" b="1" dirty="0" err="1" smtClean="0"/>
              <a:t>atanak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barmak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bogun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çakyrym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gektar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km, </a:t>
            </a:r>
            <a:r>
              <a:rPr lang="tr-TR" b="1" dirty="0" err="1" smtClean="0"/>
              <a:t>sm</a:t>
            </a:r>
            <a:r>
              <a:rPr lang="tr-TR" b="1" dirty="0" smtClean="0"/>
              <a:t>, m, mm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348880"/>
            <a:ext cx="712879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3.</a:t>
            </a:r>
            <a:r>
              <a:rPr lang="tr-TR" b="1" dirty="0" err="1" smtClean="0">
                <a:solidFill>
                  <a:srgbClr val="FF0000"/>
                </a:solidFill>
              </a:rPr>
              <a:t>Möçber</a:t>
            </a:r>
            <a:r>
              <a:rPr lang="tr-TR" b="1" dirty="0" smtClean="0">
                <a:solidFill>
                  <a:srgbClr val="FF0000"/>
                </a:solidFill>
              </a:rPr>
              <a:t> – </a:t>
            </a:r>
            <a:r>
              <a:rPr lang="tr-TR" b="1" dirty="0" err="1" smtClean="0">
                <a:solidFill>
                  <a:srgbClr val="FF0000"/>
                </a:solidFill>
              </a:rPr>
              <a:t>göwrüm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gujak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goşawuç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aňňal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kersen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sanaç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ýaglyk,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desse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petde</a:t>
            </a:r>
            <a:r>
              <a:rPr lang="tr-TR" b="1" dirty="0" smtClean="0"/>
              <a:t>, </a:t>
            </a:r>
            <a:r>
              <a:rPr lang="tr-TR" b="1" dirty="0" err="1" smtClean="0"/>
              <a:t>daňy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paçka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dm, </a:t>
            </a:r>
            <a:r>
              <a:rPr lang="tr-TR" b="1" dirty="0" err="1" smtClean="0"/>
              <a:t>kbm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115616" y="2348880"/>
            <a:ext cx="6768752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4.</a:t>
            </a:r>
            <a:r>
              <a:rPr lang="tr-TR" b="1" dirty="0" err="1" smtClean="0">
                <a:solidFill>
                  <a:srgbClr val="FF0000"/>
                </a:solidFill>
              </a:rPr>
              <a:t>Suwuklyk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bokal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çüýşe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käse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kitir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banka,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grafin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owurt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taňka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Kündük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litr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1043608" y="2348880"/>
            <a:ext cx="691276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5.</a:t>
            </a:r>
            <a:r>
              <a:rPr lang="tr-TR" b="1" dirty="0" err="1" smtClean="0">
                <a:solidFill>
                  <a:srgbClr val="FF0000"/>
                </a:solidFill>
              </a:rPr>
              <a:t>Wagt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ölçegini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aňladýan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sekunt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minut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sagat,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gün,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aý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asyr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hepde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ýyl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 </a:t>
            </a:r>
            <a:r>
              <a:rPr lang="tr-TR" b="1" dirty="0" err="1" smtClean="0"/>
              <a:t>salym</a:t>
            </a:r>
            <a:r>
              <a:rPr lang="tr-TR" b="1" dirty="0" smtClean="0"/>
              <a:t>, bir </a:t>
            </a:r>
            <a:r>
              <a:rPr lang="tr-TR" b="1" dirty="0" err="1" smtClean="0"/>
              <a:t>salkyn</a:t>
            </a:r>
            <a:endParaRPr lang="tr-TR" b="1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 zerre,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 </a:t>
            </a:r>
            <a:r>
              <a:rPr lang="tr-TR" b="1" dirty="0" err="1" smtClean="0"/>
              <a:t>dakyka</a:t>
            </a:r>
            <a:r>
              <a:rPr lang="tr-TR" b="1" dirty="0" smtClean="0"/>
              <a:t>,.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2267744" y="1556792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/>
            <a:r>
              <a:rPr lang="tr-TR" b="1" dirty="0" err="1" smtClean="0"/>
              <a:t>MUKDAR</a:t>
            </a:r>
            <a:r>
              <a:rPr lang="tr-TR" b="1" dirty="0" smtClean="0"/>
              <a:t> SANLAR BILEN </a:t>
            </a:r>
            <a:r>
              <a:rPr lang="tr-TR" b="1" dirty="0" err="1" smtClean="0"/>
              <a:t>ULANYLÝAN</a:t>
            </a:r>
            <a:r>
              <a:rPr lang="tr-TR" b="1" dirty="0" smtClean="0"/>
              <a:t> </a:t>
            </a:r>
            <a:r>
              <a:rPr lang="tr-TR" b="1" dirty="0" err="1" smtClean="0"/>
              <a:t>ÖLÇEG</a:t>
            </a:r>
            <a:r>
              <a:rPr lang="tr-TR" b="1" dirty="0" smtClean="0"/>
              <a:t> </a:t>
            </a:r>
            <a:r>
              <a:rPr lang="tr-TR" b="1" dirty="0" err="1" smtClean="0"/>
              <a:t>ATLARY</a:t>
            </a:r>
            <a:r>
              <a:rPr lang="tr-TR" b="1" dirty="0" smtClean="0"/>
              <a:t> (</a:t>
            </a:r>
            <a:r>
              <a:rPr lang="tr-TR" b="1" dirty="0" err="1" smtClean="0"/>
              <a:t>NUMERATIWLER</a:t>
            </a:r>
            <a:r>
              <a:rPr lang="tr-TR" b="1" dirty="0" smtClean="0"/>
              <a:t>) </a:t>
            </a:r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1043608" y="2492896"/>
            <a:ext cx="6768752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6.</a:t>
            </a:r>
            <a:r>
              <a:rPr lang="tr-TR" b="1" dirty="0" err="1" smtClean="0">
                <a:solidFill>
                  <a:srgbClr val="FF0000"/>
                </a:solidFill>
              </a:rPr>
              <a:t>Meňzetme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üsti</a:t>
            </a:r>
            <a:r>
              <a:rPr lang="tr-TR" b="1" dirty="0" smtClean="0">
                <a:solidFill>
                  <a:srgbClr val="FF0000"/>
                </a:solidFill>
              </a:rPr>
              <a:t> bilen </a:t>
            </a:r>
            <a:r>
              <a:rPr lang="tr-TR" b="1" dirty="0" err="1" smtClean="0">
                <a:solidFill>
                  <a:srgbClr val="FF0000"/>
                </a:solidFill>
              </a:rPr>
              <a:t>aňladylýan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numeratiwler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naýza</a:t>
            </a:r>
            <a:r>
              <a:rPr lang="tr-TR" b="1" dirty="0" smtClean="0"/>
              <a:t> </a:t>
            </a:r>
            <a:r>
              <a:rPr lang="tr-TR" b="1" dirty="0" err="1" smtClean="0"/>
              <a:t>boýy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derek</a:t>
            </a:r>
            <a:r>
              <a:rPr lang="tr-TR" b="1" dirty="0" smtClean="0"/>
              <a:t>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aşyk</a:t>
            </a:r>
            <a:r>
              <a:rPr lang="tr-TR" b="1" dirty="0" smtClean="0"/>
              <a:t>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şänik</a:t>
            </a:r>
            <a:r>
              <a:rPr lang="tr-TR" b="1" dirty="0" smtClean="0"/>
              <a:t>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guzy</a:t>
            </a:r>
            <a:r>
              <a:rPr lang="tr-TR" b="1" dirty="0" smtClean="0"/>
              <a:t>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tam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depe</a:t>
            </a:r>
            <a:r>
              <a:rPr lang="tr-TR" b="1" dirty="0" smtClean="0"/>
              <a:t> ýaly,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ýapy</a:t>
            </a:r>
            <a:r>
              <a:rPr lang="tr-TR" b="1" dirty="0" smtClean="0"/>
              <a:t> ýaly …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8" name="7 Dikdörtgen"/>
          <p:cNvSpPr/>
          <p:nvPr/>
        </p:nvSpPr>
        <p:spPr>
          <a:xfrm>
            <a:off x="1043608" y="2492896"/>
            <a:ext cx="6984776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bir </a:t>
            </a:r>
            <a:r>
              <a:rPr lang="tr-TR" b="1" dirty="0" err="1" smtClean="0"/>
              <a:t>sany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hasaby</a:t>
            </a:r>
            <a:r>
              <a:rPr lang="tr-TR" b="1" dirty="0" smtClean="0"/>
              <a:t> ýa-da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/>
              <a:t>bir </a:t>
            </a:r>
            <a:r>
              <a:rPr lang="tr-TR" b="1" dirty="0" err="1" smtClean="0"/>
              <a:t>zadyň</a:t>
            </a:r>
            <a:r>
              <a:rPr lang="tr-TR" b="1" dirty="0" smtClean="0"/>
              <a:t> </a:t>
            </a:r>
            <a:r>
              <a:rPr lang="tr-TR" b="1" dirty="0" err="1" smtClean="0"/>
              <a:t>sanyny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mukdaryny</a:t>
            </a:r>
            <a:r>
              <a:rPr lang="tr-TR" b="1" dirty="0" smtClean="0"/>
              <a:t> we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err="1" smtClean="0"/>
              <a:t>sanalmakdaky</a:t>
            </a:r>
            <a:r>
              <a:rPr lang="tr-TR" b="1" dirty="0" smtClean="0"/>
              <a:t> tertibini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görkezýän</a:t>
            </a:r>
            <a:r>
              <a:rPr lang="tr-TR" b="1" dirty="0" smtClean="0">
                <a:solidFill>
                  <a:srgbClr val="FF0000"/>
                </a:solidFill>
              </a:rPr>
              <a:t> sözlere sanlar </a:t>
            </a:r>
            <a:r>
              <a:rPr lang="tr-TR" b="1" dirty="0" err="1" smtClean="0">
                <a:solidFill>
                  <a:srgbClr val="FF0000"/>
                </a:solidFill>
              </a:rPr>
              <a:t>diýilýär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pPr algn="just"/>
            <a:r>
              <a:rPr lang="tr-TR" dirty="0" smtClean="0"/>
              <a:t>San dilde </a:t>
            </a:r>
            <a:r>
              <a:rPr lang="tr-TR" dirty="0" err="1" smtClean="0"/>
              <a:t>leksika</a:t>
            </a:r>
            <a:r>
              <a:rPr lang="tr-TR" dirty="0" smtClean="0"/>
              <a:t>-</a:t>
            </a:r>
            <a:r>
              <a:rPr lang="tr-TR" dirty="0" err="1" smtClean="0"/>
              <a:t>grammatik</a:t>
            </a:r>
            <a:r>
              <a:rPr lang="tr-TR" dirty="0" smtClean="0"/>
              <a:t> </a:t>
            </a:r>
            <a:r>
              <a:rPr lang="tr-TR" dirty="0" err="1" smtClean="0"/>
              <a:t>kategoriýa</a:t>
            </a:r>
            <a:r>
              <a:rPr lang="tr-TR" dirty="0" smtClean="0"/>
              <a:t> </a:t>
            </a:r>
            <a:r>
              <a:rPr lang="tr-TR" dirty="0" err="1" smtClean="0"/>
              <a:t>hökmünde</a:t>
            </a:r>
            <a:r>
              <a:rPr lang="tr-TR" dirty="0" smtClean="0"/>
              <a:t> ýüze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  <a:r>
              <a:rPr lang="tr-TR" dirty="0" err="1" smtClean="0"/>
              <a:t>Birinjiden</a:t>
            </a:r>
            <a:r>
              <a:rPr lang="tr-TR" dirty="0" smtClean="0"/>
              <a:t>, islendik dilde san </a:t>
            </a:r>
            <a:r>
              <a:rPr lang="tr-TR" dirty="0" err="1" smtClean="0"/>
              <a:t>aňladýan</a:t>
            </a:r>
            <a:r>
              <a:rPr lang="tr-TR" dirty="0" smtClean="0"/>
              <a:t> sözler bardyr. </a:t>
            </a:r>
          </a:p>
          <a:p>
            <a:pPr algn="just"/>
            <a:r>
              <a:rPr lang="tr-TR" dirty="0" smtClean="0"/>
              <a:t>Olar leksik birlikler </a:t>
            </a:r>
            <a:r>
              <a:rPr lang="tr-TR" dirty="0" err="1" smtClean="0"/>
              <a:t>hökmünde</a:t>
            </a:r>
            <a:r>
              <a:rPr lang="tr-TR" dirty="0" smtClean="0"/>
              <a:t> </a:t>
            </a:r>
            <a:r>
              <a:rPr lang="tr-TR" dirty="0" err="1" smtClean="0"/>
              <a:t>ulanylýar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1" name="10 Dikdörtgen"/>
          <p:cNvSpPr/>
          <p:nvPr/>
        </p:nvSpPr>
        <p:spPr>
          <a:xfrm>
            <a:off x="3923928" y="1916832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23928" y="1916832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971600" y="2348880"/>
            <a:ext cx="7056784" cy="286232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Sanlar </a:t>
            </a:r>
            <a:r>
              <a:rPr lang="tr-TR" dirty="0" err="1" smtClean="0"/>
              <a:t>zerurlyk</a:t>
            </a:r>
            <a:r>
              <a:rPr lang="tr-TR" dirty="0" smtClean="0"/>
              <a:t> </a:t>
            </a:r>
            <a:r>
              <a:rPr lang="tr-TR" dirty="0" err="1" smtClean="0"/>
              <a:t>netijesinde</a:t>
            </a:r>
            <a:r>
              <a:rPr lang="tr-TR" dirty="0" smtClean="0"/>
              <a:t> </a:t>
            </a:r>
            <a:r>
              <a:rPr lang="tr-TR" dirty="0" err="1" smtClean="0"/>
              <a:t>dörändir</a:t>
            </a:r>
            <a:r>
              <a:rPr lang="tr-TR" dirty="0" smtClean="0"/>
              <a:t>. </a:t>
            </a:r>
            <a:r>
              <a:rPr lang="tr-TR" dirty="0" err="1" smtClean="0"/>
              <a:t>Bularyň</a:t>
            </a:r>
            <a:r>
              <a:rPr lang="tr-TR" dirty="0" smtClean="0"/>
              <a:t> </a:t>
            </a:r>
            <a:r>
              <a:rPr lang="tr-TR" dirty="0" err="1" smtClean="0"/>
              <a:t>esasynda</a:t>
            </a:r>
            <a:r>
              <a:rPr lang="tr-TR" dirty="0" smtClean="0"/>
              <a:t> </a:t>
            </a:r>
            <a:r>
              <a:rPr lang="tr-TR" dirty="0" err="1" smtClean="0"/>
              <a:t>hakyky</a:t>
            </a:r>
            <a:r>
              <a:rPr lang="tr-TR" dirty="0" smtClean="0"/>
              <a:t> </a:t>
            </a:r>
            <a:r>
              <a:rPr lang="tr-TR" dirty="0" err="1" smtClean="0"/>
              <a:t>barlyk</a:t>
            </a:r>
            <a:r>
              <a:rPr lang="tr-TR" dirty="0" smtClean="0"/>
              <a:t> </a:t>
            </a:r>
            <a:r>
              <a:rPr lang="tr-TR" dirty="0" err="1" smtClean="0"/>
              <a:t>ýatýar</a:t>
            </a:r>
            <a:r>
              <a:rPr lang="tr-TR" dirty="0" smtClean="0"/>
              <a:t>. </a:t>
            </a:r>
            <a:r>
              <a:rPr lang="tr-TR" dirty="0" err="1" smtClean="0"/>
              <a:t>Häzirki</a:t>
            </a:r>
            <a:r>
              <a:rPr lang="tr-TR" dirty="0" smtClean="0"/>
              <a:t> zaman türkmen dilinde </a:t>
            </a:r>
            <a:r>
              <a:rPr lang="tr-TR" dirty="0" err="1" smtClean="0"/>
              <a:t>ähli</a:t>
            </a:r>
            <a:r>
              <a:rPr lang="tr-TR" dirty="0" smtClean="0"/>
              <a:t> sanlar </a:t>
            </a:r>
            <a:r>
              <a:rPr lang="tr-TR" dirty="0" err="1" smtClean="0"/>
              <a:t>ýigrimi</a:t>
            </a:r>
            <a:r>
              <a:rPr lang="tr-TR" dirty="0" smtClean="0"/>
              <a:t> iki </a:t>
            </a:r>
            <a:r>
              <a:rPr lang="tr-TR" dirty="0" err="1" smtClean="0"/>
              <a:t>sany</a:t>
            </a:r>
            <a:r>
              <a:rPr lang="tr-TR" dirty="0" smtClean="0"/>
              <a:t> söz </a:t>
            </a:r>
            <a:r>
              <a:rPr lang="tr-TR" dirty="0" err="1" smtClean="0"/>
              <a:t>arkaly</a:t>
            </a:r>
            <a:r>
              <a:rPr lang="tr-TR" dirty="0" smtClean="0"/>
              <a:t> </a:t>
            </a:r>
            <a:r>
              <a:rPr lang="tr-TR" dirty="0" err="1" smtClean="0"/>
              <a:t>aňladylýar</a:t>
            </a:r>
            <a:r>
              <a:rPr lang="tr-TR" dirty="0" smtClean="0"/>
              <a:t>.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 Olar </a:t>
            </a:r>
            <a:r>
              <a:rPr lang="tr-TR" i="1" dirty="0" smtClean="0">
                <a:solidFill>
                  <a:srgbClr val="FF0000"/>
                </a:solidFill>
              </a:rPr>
              <a:t>bir, iki, üç, dört, </a:t>
            </a:r>
            <a:r>
              <a:rPr lang="tr-TR" i="1" dirty="0" err="1" smtClean="0">
                <a:solidFill>
                  <a:srgbClr val="FF0000"/>
                </a:solidFill>
              </a:rPr>
              <a:t>bäş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alty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ýedi</a:t>
            </a:r>
            <a:r>
              <a:rPr lang="tr-TR" i="1" dirty="0" smtClean="0">
                <a:solidFill>
                  <a:srgbClr val="FF0000"/>
                </a:solidFill>
              </a:rPr>
              <a:t>, sekiz, dokuz, on, </a:t>
            </a:r>
            <a:r>
              <a:rPr lang="tr-TR" i="1" dirty="0" err="1" smtClean="0">
                <a:solidFill>
                  <a:srgbClr val="FF0000"/>
                </a:solidFill>
              </a:rPr>
              <a:t>ýigrimi</a:t>
            </a:r>
            <a:r>
              <a:rPr lang="tr-TR" i="1" dirty="0" smtClean="0">
                <a:solidFill>
                  <a:srgbClr val="FF0000"/>
                </a:solidFill>
              </a:rPr>
              <a:t>, otuz, </a:t>
            </a:r>
            <a:r>
              <a:rPr lang="tr-TR" i="1" dirty="0" err="1" smtClean="0">
                <a:solidFill>
                  <a:srgbClr val="FF0000"/>
                </a:solidFill>
              </a:rPr>
              <a:t>kyrk</a:t>
            </a:r>
            <a:r>
              <a:rPr lang="tr-TR" i="1" dirty="0" smtClean="0">
                <a:solidFill>
                  <a:srgbClr val="FF0000"/>
                </a:solidFill>
              </a:rPr>
              <a:t>, elli, </a:t>
            </a:r>
            <a:r>
              <a:rPr lang="tr-TR" i="1" dirty="0" err="1" smtClean="0">
                <a:solidFill>
                  <a:srgbClr val="FF0000"/>
                </a:solidFill>
              </a:rPr>
              <a:t>altmyş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ýetmiş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segsen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togsan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ýüz</a:t>
            </a:r>
            <a:r>
              <a:rPr lang="tr-TR" i="1" dirty="0" smtClean="0">
                <a:solidFill>
                  <a:srgbClr val="FF0000"/>
                </a:solidFill>
              </a:rPr>
              <a:t>, müň, </a:t>
            </a:r>
            <a:r>
              <a:rPr lang="tr-TR" i="1" dirty="0" err="1" smtClean="0">
                <a:solidFill>
                  <a:srgbClr val="FF0000"/>
                </a:solidFill>
              </a:rPr>
              <a:t>million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i="1" dirty="0" err="1" smtClean="0">
                <a:solidFill>
                  <a:srgbClr val="FF0000"/>
                </a:solidFill>
              </a:rPr>
              <a:t>milliard</a:t>
            </a:r>
            <a:r>
              <a:rPr lang="tr-TR" i="1" dirty="0" smtClean="0">
                <a:solidFill>
                  <a:srgbClr val="FF0000"/>
                </a:solidFill>
              </a:rPr>
              <a:t> sözleridir</a:t>
            </a:r>
            <a:r>
              <a:rPr lang="tr-TR" i="1" dirty="0" smtClean="0"/>
              <a:t>. </a:t>
            </a:r>
          </a:p>
          <a:p>
            <a:pPr algn="just"/>
            <a:endParaRPr lang="tr-TR" i="1" dirty="0" smtClean="0"/>
          </a:p>
          <a:p>
            <a:pPr algn="just"/>
            <a:r>
              <a:rPr lang="tr-TR" i="1" dirty="0" smtClean="0"/>
              <a:t>Türkmen dilinde islendik </a:t>
            </a:r>
            <a:r>
              <a:rPr lang="tr-TR" i="1" dirty="0" err="1" smtClean="0"/>
              <a:t>mukdar</a:t>
            </a:r>
            <a:r>
              <a:rPr lang="tr-TR" i="1" dirty="0" smtClean="0"/>
              <a:t> </a:t>
            </a:r>
            <a:r>
              <a:rPr lang="tr-TR" i="1" dirty="0" err="1" smtClean="0"/>
              <a:t>agzalan</a:t>
            </a:r>
            <a:r>
              <a:rPr lang="tr-TR" i="1" dirty="0" smtClean="0"/>
              <a:t> sözleriň </a:t>
            </a:r>
            <a:r>
              <a:rPr lang="tr-TR" i="1" dirty="0" err="1" smtClean="0"/>
              <a:t>ýeke</a:t>
            </a:r>
            <a:r>
              <a:rPr lang="tr-TR" i="1" dirty="0" smtClean="0"/>
              <a:t> </a:t>
            </a:r>
            <a:r>
              <a:rPr lang="tr-TR" i="1" dirty="0" err="1" smtClean="0"/>
              <a:t>özi</a:t>
            </a:r>
            <a:r>
              <a:rPr lang="tr-TR" i="1" dirty="0" smtClean="0"/>
              <a:t>, </a:t>
            </a:r>
            <a:r>
              <a:rPr lang="tr-TR" i="1" dirty="0" err="1" smtClean="0"/>
              <a:t>tirkeşip</a:t>
            </a:r>
            <a:r>
              <a:rPr lang="tr-TR" i="1" dirty="0" smtClean="0"/>
              <a:t> ýa-da </a:t>
            </a:r>
            <a:r>
              <a:rPr lang="tr-TR" i="1" dirty="0" err="1" smtClean="0"/>
              <a:t>düzülip</a:t>
            </a:r>
            <a:r>
              <a:rPr lang="tr-TR" i="1" dirty="0" smtClean="0"/>
              <a:t> </a:t>
            </a:r>
            <a:r>
              <a:rPr lang="tr-TR" i="1" dirty="0" err="1" smtClean="0"/>
              <a:t>baglanyşmagy</a:t>
            </a:r>
            <a:r>
              <a:rPr lang="tr-TR" i="1" dirty="0" smtClean="0"/>
              <a:t> </a:t>
            </a:r>
            <a:r>
              <a:rPr lang="tr-TR" i="1" dirty="0" err="1" smtClean="0"/>
              <a:t>arkaly</a:t>
            </a:r>
            <a:r>
              <a:rPr lang="tr-TR" i="1" dirty="0" smtClean="0"/>
              <a:t> </a:t>
            </a:r>
            <a:r>
              <a:rPr lang="tr-TR" i="1" dirty="0" err="1" smtClean="0"/>
              <a:t>aňladylýar</a:t>
            </a:r>
            <a:r>
              <a:rPr lang="tr-TR" i="1" dirty="0" smtClean="0"/>
              <a:t>. Bulardan uly sanlar (</a:t>
            </a:r>
            <a:r>
              <a:rPr lang="tr-TR" i="1" dirty="0" err="1" smtClean="0"/>
              <a:t>trillion</a:t>
            </a:r>
            <a:r>
              <a:rPr lang="tr-TR" i="1" dirty="0" smtClean="0"/>
              <a:t>, </a:t>
            </a:r>
            <a:r>
              <a:rPr lang="tr-TR" i="1" dirty="0" err="1" smtClean="0"/>
              <a:t>kwadrillion</a:t>
            </a:r>
            <a:r>
              <a:rPr lang="tr-TR" i="1" dirty="0" smtClean="0"/>
              <a:t>, … </a:t>
            </a:r>
            <a:r>
              <a:rPr lang="tr-TR" i="1" dirty="0" err="1" smtClean="0"/>
              <a:t>googl</a:t>
            </a:r>
            <a:r>
              <a:rPr lang="tr-TR" i="1" dirty="0" smtClean="0"/>
              <a:t>) </a:t>
            </a:r>
            <a:r>
              <a:rPr lang="tr-TR" i="1" dirty="0" err="1" smtClean="0"/>
              <a:t>adaty</a:t>
            </a:r>
            <a:r>
              <a:rPr lang="tr-TR" i="1" dirty="0" smtClean="0"/>
              <a:t> </a:t>
            </a:r>
            <a:r>
              <a:rPr lang="tr-TR" i="1" dirty="0" err="1" smtClean="0"/>
              <a:t>hasaplamalarda</a:t>
            </a:r>
            <a:r>
              <a:rPr lang="tr-TR" i="1" dirty="0" smtClean="0"/>
              <a:t> </a:t>
            </a:r>
            <a:r>
              <a:rPr lang="tr-TR" i="1" dirty="0" err="1" smtClean="0"/>
              <a:t>ulanylmaýar</a:t>
            </a:r>
            <a:r>
              <a:rPr lang="tr-TR" i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6" name="5 Dikdörtgen"/>
          <p:cNvSpPr/>
          <p:nvPr/>
        </p:nvSpPr>
        <p:spPr>
          <a:xfrm>
            <a:off x="899592" y="2204864"/>
            <a:ext cx="7272808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Sanlary</a:t>
            </a:r>
            <a:r>
              <a:rPr lang="tr-TR" dirty="0" smtClean="0"/>
              <a:t> </a:t>
            </a:r>
            <a:r>
              <a:rPr lang="tr-TR" dirty="0" err="1" smtClean="0"/>
              <a:t>aňladýan</a:t>
            </a:r>
            <a:r>
              <a:rPr lang="tr-TR" dirty="0" smtClean="0"/>
              <a:t> </a:t>
            </a:r>
            <a:r>
              <a:rPr lang="tr-TR" dirty="0" err="1" smtClean="0"/>
              <a:t>hemme</a:t>
            </a:r>
            <a:r>
              <a:rPr lang="tr-TR" dirty="0" smtClean="0"/>
              <a:t> sözler </a:t>
            </a:r>
            <a:r>
              <a:rPr lang="tr-TR" dirty="0" err="1" smtClean="0"/>
              <a:t>aslynda</a:t>
            </a:r>
            <a:r>
              <a:rPr lang="tr-TR" dirty="0" smtClean="0"/>
              <a:t> </a:t>
            </a:r>
            <a:r>
              <a:rPr lang="tr-TR" dirty="0" err="1" smtClean="0"/>
              <a:t>türki</a:t>
            </a:r>
            <a:r>
              <a:rPr lang="tr-TR" dirty="0" smtClean="0"/>
              <a:t> dilleriň öz sözleridir. </a:t>
            </a:r>
          </a:p>
          <a:p>
            <a:pPr algn="just"/>
            <a:r>
              <a:rPr lang="tr-TR" dirty="0" err="1" smtClean="0"/>
              <a:t>Diňe</a:t>
            </a:r>
            <a:r>
              <a:rPr lang="tr-TR" dirty="0" smtClean="0"/>
              <a:t> </a:t>
            </a:r>
            <a:r>
              <a:rPr lang="tr-TR" dirty="0" err="1" smtClean="0"/>
              <a:t>million</a:t>
            </a:r>
            <a:r>
              <a:rPr lang="tr-TR" dirty="0" smtClean="0"/>
              <a:t>, </a:t>
            </a:r>
            <a:r>
              <a:rPr lang="tr-TR" dirty="0" err="1" smtClean="0"/>
              <a:t>milliard</a:t>
            </a:r>
            <a:r>
              <a:rPr lang="tr-TR" dirty="0" smtClean="0"/>
              <a:t> </a:t>
            </a:r>
            <a:r>
              <a:rPr lang="tr-TR" dirty="0" err="1" smtClean="0"/>
              <a:t>rus</a:t>
            </a:r>
            <a:r>
              <a:rPr lang="tr-TR" dirty="0" smtClean="0"/>
              <a:t> diliniň </a:t>
            </a:r>
            <a:r>
              <a:rPr lang="tr-TR" dirty="0" err="1" smtClean="0"/>
              <a:t>üsti</a:t>
            </a:r>
            <a:r>
              <a:rPr lang="tr-TR" dirty="0" smtClean="0"/>
              <a:t> bilen geçen </a:t>
            </a:r>
            <a:r>
              <a:rPr lang="tr-TR" dirty="0" err="1" smtClean="0"/>
              <a:t>fransuz</a:t>
            </a:r>
            <a:r>
              <a:rPr lang="tr-TR" dirty="0" smtClean="0"/>
              <a:t> sözleridir. Sanlar </a:t>
            </a:r>
            <a:r>
              <a:rPr lang="tr-TR" dirty="0" err="1" smtClean="0"/>
              <a:t>many</a:t>
            </a:r>
            <a:r>
              <a:rPr lang="tr-TR" dirty="0" smtClean="0"/>
              <a:t> </a:t>
            </a:r>
            <a:r>
              <a:rPr lang="tr-TR" dirty="0" err="1" smtClean="0"/>
              <a:t>taýdan</a:t>
            </a:r>
            <a:r>
              <a:rPr lang="tr-TR" dirty="0" smtClean="0"/>
              <a:t> </a:t>
            </a:r>
            <a:r>
              <a:rPr lang="tr-TR" dirty="0" err="1" smtClean="0"/>
              <a:t>umumydyr</a:t>
            </a:r>
            <a:r>
              <a:rPr lang="tr-TR" dirty="0" smtClean="0"/>
              <a:t>, </a:t>
            </a:r>
            <a:r>
              <a:rPr lang="tr-TR" dirty="0" err="1" smtClean="0"/>
              <a:t>olaryň</a:t>
            </a:r>
            <a:r>
              <a:rPr lang="tr-TR" dirty="0" smtClean="0"/>
              <a:t> </a:t>
            </a:r>
            <a:r>
              <a:rPr lang="tr-TR" dirty="0" err="1" smtClean="0"/>
              <a:t>anyk</a:t>
            </a:r>
            <a:r>
              <a:rPr lang="tr-TR" dirty="0" smtClean="0"/>
              <a:t> zat </a:t>
            </a:r>
            <a:r>
              <a:rPr lang="tr-TR" dirty="0" err="1" smtClean="0"/>
              <a:t>manysy</a:t>
            </a:r>
            <a:r>
              <a:rPr lang="tr-TR" dirty="0" smtClean="0"/>
              <a:t> </a:t>
            </a:r>
            <a:r>
              <a:rPr lang="tr-TR" dirty="0" err="1" smtClean="0"/>
              <a:t>ýokdur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ýigrimi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müň,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 </a:t>
            </a:r>
            <a:r>
              <a:rPr lang="tr-TR" b="1" dirty="0" err="1" smtClean="0"/>
              <a:t>bäş</a:t>
            </a:r>
            <a:r>
              <a:rPr lang="tr-TR" b="1" dirty="0" smtClean="0"/>
              <a:t> </a:t>
            </a:r>
          </a:p>
          <a:p>
            <a:pPr algn="just"/>
            <a:r>
              <a:rPr lang="tr-TR" dirty="0" err="1" smtClean="0"/>
              <a:t>diýlende</a:t>
            </a:r>
            <a:r>
              <a:rPr lang="tr-TR" dirty="0" smtClean="0"/>
              <a:t>, olardan hiç bir </a:t>
            </a:r>
            <a:r>
              <a:rPr lang="tr-TR" dirty="0" err="1" smtClean="0"/>
              <a:t>zada</a:t>
            </a:r>
            <a:r>
              <a:rPr lang="tr-TR" dirty="0" smtClean="0"/>
              <a:t> </a:t>
            </a:r>
            <a:r>
              <a:rPr lang="tr-TR" dirty="0" err="1" smtClean="0"/>
              <a:t>düşünip</a:t>
            </a:r>
            <a:r>
              <a:rPr lang="tr-TR" dirty="0" smtClean="0"/>
              <a:t> </a:t>
            </a:r>
            <a:r>
              <a:rPr lang="tr-TR" dirty="0" err="1" smtClean="0"/>
              <a:t>bolmaýar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Sanlaryň</a:t>
            </a:r>
            <a:r>
              <a:rPr lang="tr-TR" dirty="0" smtClean="0"/>
              <a:t>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manysy</a:t>
            </a:r>
            <a:r>
              <a:rPr lang="tr-TR" dirty="0" smtClean="0"/>
              <a:t>, </a:t>
            </a:r>
            <a:r>
              <a:rPr lang="tr-TR" dirty="0" err="1" smtClean="0"/>
              <a:t>esasy</a:t>
            </a:r>
            <a:r>
              <a:rPr lang="tr-TR" dirty="0" smtClean="0"/>
              <a:t> </a:t>
            </a:r>
            <a:r>
              <a:rPr lang="tr-TR" dirty="0" err="1" smtClean="0"/>
              <a:t>häsiýeti</a:t>
            </a:r>
            <a:r>
              <a:rPr lang="tr-TR" dirty="0" smtClean="0"/>
              <a:t> </a:t>
            </a:r>
            <a:r>
              <a:rPr lang="tr-TR" dirty="0" err="1" smtClean="0"/>
              <a:t>sanalýan</a:t>
            </a:r>
            <a:r>
              <a:rPr lang="tr-TR" dirty="0" smtClean="0"/>
              <a:t> zatlar bilen gelende ýüze </a:t>
            </a:r>
            <a:r>
              <a:rPr lang="tr-TR" dirty="0" err="1" smtClean="0"/>
              <a:t>çykýar</a:t>
            </a:r>
            <a:r>
              <a:rPr lang="tr-TR" dirty="0" smtClean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5 gyz,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3 kitap.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204864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endParaRPr lang="tr-TR" b="1" dirty="0" smtClean="0"/>
          </a:p>
          <a:p>
            <a:pPr algn="just"/>
            <a:r>
              <a:rPr lang="tr-TR" b="1" dirty="0" err="1" smtClean="0"/>
              <a:t>Sanlaryň</a:t>
            </a:r>
            <a:r>
              <a:rPr lang="tr-TR" b="1" dirty="0" smtClean="0"/>
              <a:t> </a:t>
            </a:r>
            <a:r>
              <a:rPr lang="tr-TR" b="1" dirty="0" err="1" smtClean="0"/>
              <a:t>morfologik</a:t>
            </a:r>
            <a:r>
              <a:rPr lang="tr-TR" b="1" dirty="0" smtClean="0"/>
              <a:t> </a:t>
            </a:r>
            <a:r>
              <a:rPr lang="tr-TR" b="1" dirty="0" err="1" smtClean="0"/>
              <a:t>alamatlary</a:t>
            </a:r>
            <a:r>
              <a:rPr lang="tr-TR" b="1" dirty="0" smtClean="0"/>
              <a:t>: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I.Sanlar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ýasalmaýarlar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atlar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Onum,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Bäşim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ikilik etmek,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bäşbarmak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ýüzbaşy</a:t>
            </a:r>
            <a:r>
              <a:rPr lang="tr-TR" b="1" dirty="0" smtClean="0"/>
              <a:t>.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971600" y="2276872"/>
            <a:ext cx="72008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Sanlaryň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alamatlary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b="1" dirty="0" smtClean="0">
              <a:solidFill>
                <a:srgbClr val="FF0000"/>
              </a:solidFill>
            </a:endParaRPr>
          </a:p>
          <a:p>
            <a:pPr algn="just"/>
            <a:r>
              <a:rPr lang="tr-TR" dirty="0" smtClean="0"/>
              <a:t>I.Sanlar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ýasalmaýarlar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Sypatlar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üçlük </a:t>
            </a:r>
            <a:r>
              <a:rPr lang="tr-TR" b="1" dirty="0" err="1" smtClean="0"/>
              <a:t>tagta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ganybir</a:t>
            </a:r>
            <a:r>
              <a:rPr lang="tr-TR" b="1" dirty="0" smtClean="0"/>
              <a:t> </a:t>
            </a:r>
            <a:r>
              <a:rPr lang="tr-TR" b="1" dirty="0" err="1" smtClean="0"/>
              <a:t>dogan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millioner</a:t>
            </a:r>
            <a:r>
              <a:rPr lang="tr-TR" b="1" dirty="0" smtClean="0"/>
              <a:t> adam,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üçölçegli</a:t>
            </a:r>
            <a:r>
              <a:rPr lang="tr-TR" b="1" dirty="0" smtClean="0"/>
              <a:t> surat,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birsydyrgyn</a:t>
            </a:r>
            <a:r>
              <a:rPr lang="tr-TR" b="1" dirty="0" smtClean="0"/>
              <a:t> </a:t>
            </a:r>
            <a:r>
              <a:rPr lang="tr-TR" b="1" dirty="0" err="1" smtClean="0"/>
              <a:t>yrgylgy</a:t>
            </a:r>
            <a:r>
              <a:rPr lang="tr-TR" b="1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07704" y="908720"/>
            <a:ext cx="5040560" cy="61555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10. </a:t>
            </a:r>
            <a:r>
              <a:rPr lang="tr-TR" sz="1600" b="1" dirty="0"/>
              <a:t>Hafta	</a:t>
            </a:r>
            <a:r>
              <a:rPr lang="tr-TR" sz="1600" dirty="0" smtClean="0"/>
              <a:t> </a:t>
            </a:r>
            <a:r>
              <a:rPr lang="tr-TR" sz="1600" b="1" dirty="0" smtClean="0"/>
              <a:t>Sayılar ve </a:t>
            </a:r>
            <a:r>
              <a:rPr lang="tr-TR" sz="1600" b="1" dirty="0" err="1" smtClean="0"/>
              <a:t>numeratifler</a:t>
            </a:r>
            <a:r>
              <a:rPr lang="tr-TR" sz="1600" b="1" dirty="0" smtClean="0"/>
              <a:t> 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836712"/>
            <a:ext cx="1085182" cy="1402202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05" y="806069"/>
            <a:ext cx="828092" cy="1237676"/>
          </a:xfrm>
          <a:prstGeom prst="rect">
            <a:avLst/>
          </a:prstGeom>
        </p:spPr>
      </p:pic>
      <p:sp>
        <p:nvSpPr>
          <p:cNvPr id="11" name="10 Dikdörtgen"/>
          <p:cNvSpPr/>
          <p:nvPr/>
        </p:nvSpPr>
        <p:spPr>
          <a:xfrm>
            <a:off x="3995936" y="1700808"/>
            <a:ext cx="1002582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SANLAR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1115616" y="2276872"/>
            <a:ext cx="7056784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Sanlaryň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morfologik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alamatlary</a:t>
            </a:r>
            <a:r>
              <a:rPr lang="tr-TR" b="1" dirty="0" smtClean="0">
                <a:solidFill>
                  <a:srgbClr val="FF0000"/>
                </a:solidFill>
              </a:rPr>
              <a:t>: </a:t>
            </a:r>
          </a:p>
          <a:p>
            <a:pPr algn="just"/>
            <a:endParaRPr lang="tr-TR" b="1" dirty="0" smtClean="0"/>
          </a:p>
          <a:p>
            <a:pPr algn="just"/>
            <a:r>
              <a:rPr lang="tr-TR" dirty="0" smtClean="0"/>
              <a:t>I.Sanlar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toparlaryndan</a:t>
            </a:r>
            <a:r>
              <a:rPr lang="tr-TR" dirty="0" smtClean="0"/>
              <a:t> </a:t>
            </a:r>
            <a:r>
              <a:rPr lang="tr-TR" dirty="0" err="1" smtClean="0"/>
              <a:t>ýasalmaýarlar</a:t>
            </a:r>
            <a:r>
              <a:rPr lang="tr-TR" dirty="0" smtClean="0"/>
              <a:t>. </a:t>
            </a:r>
            <a:r>
              <a:rPr lang="tr-TR" dirty="0" err="1" smtClean="0"/>
              <a:t>Emma</a:t>
            </a:r>
            <a:r>
              <a:rPr lang="tr-TR" dirty="0" smtClean="0"/>
              <a:t> </a:t>
            </a:r>
            <a:r>
              <a:rPr lang="tr-TR" dirty="0" err="1" smtClean="0"/>
              <a:t>beýleki</a:t>
            </a:r>
            <a:r>
              <a:rPr lang="tr-TR" dirty="0" smtClean="0"/>
              <a:t> söz </a:t>
            </a:r>
            <a:r>
              <a:rPr lang="tr-TR" dirty="0" err="1" smtClean="0"/>
              <a:t>toparlary</a:t>
            </a:r>
            <a:r>
              <a:rPr lang="tr-TR" dirty="0" smtClean="0"/>
              <a:t> sanlardan </a:t>
            </a:r>
            <a:r>
              <a:rPr lang="tr-TR" dirty="0" err="1" smtClean="0"/>
              <a:t>ýasalýarlar</a:t>
            </a:r>
            <a:r>
              <a:rPr lang="tr-TR" dirty="0" smtClean="0"/>
              <a:t>. </a:t>
            </a:r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Işlikler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ýasalýar</a:t>
            </a:r>
            <a:r>
              <a:rPr lang="tr-TR" dirty="0" smtClean="0"/>
              <a:t>: </a:t>
            </a:r>
          </a:p>
          <a:p>
            <a:pPr algn="just"/>
            <a:endParaRPr lang="tr-TR" dirty="0" smtClean="0"/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birikmek,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ýekelemek</a:t>
            </a:r>
            <a:r>
              <a:rPr lang="tr-TR" b="1" dirty="0" smtClean="0"/>
              <a:t>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birleşmek,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smtClean="0"/>
              <a:t>ikilemek, </a:t>
            </a:r>
          </a:p>
          <a:p>
            <a:pPr algn="just">
              <a:buFont typeface="Wingdings" pitchFamily="2" charset="2"/>
              <a:buChar char="ü"/>
            </a:pPr>
            <a:r>
              <a:rPr lang="tr-TR" b="1" dirty="0" err="1" smtClean="0"/>
              <a:t>üçürdiklemek</a:t>
            </a:r>
            <a:r>
              <a:rPr lang="tr-TR" b="1" dirty="0" smtClean="0"/>
              <a:t>. </a:t>
            </a:r>
            <a:endParaRPr lang="tr-TR" dirty="0" smtClean="0"/>
          </a:p>
          <a:p>
            <a:pPr algn="just">
              <a:buFont typeface="Wingdings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855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1729</TotalTime>
  <Words>1468</Words>
  <Application>Microsoft Office PowerPoint</Application>
  <PresentationFormat>Ekran Gösterisi (4:3)</PresentationFormat>
  <Paragraphs>373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246</cp:revision>
  <dcterms:created xsi:type="dcterms:W3CDTF">2016-09-19T14:10:52Z</dcterms:created>
  <dcterms:modified xsi:type="dcterms:W3CDTF">2018-04-24T06:42:52Z</dcterms:modified>
</cp:coreProperties>
</file>