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498FD-6B45-47CB-9133-49A79402BCD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0C03F-EF32-486D-BA24-2BF3DB123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1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725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72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7F8651-7E4F-414C-98ED-C1CC21DE490C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50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92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93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332141-7FD6-4621-9EAC-BC41A70552CA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51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134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13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5F9853-856C-430A-9BF0-5E1563130F7E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5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9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5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8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0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8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2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2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B839-EA9B-4478-94B8-00E8CFBB03A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1688-6572-4F3D-B4EF-08B0EF87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>
                <a:latin typeface="Arial" charset="0"/>
              </a:rPr>
              <a:t>Ticari Hibritler</a:t>
            </a:r>
          </a:p>
        </p:txBody>
      </p:sp>
      <p:sp>
        <p:nvSpPr>
          <p:cNvPr id="43622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en-US" smtClean="0"/>
              <a:t>Hibrit üretimi hayvan ıslahında ticari yetiştiriciliğe materyal sağlamaya yönelik uygulanan kullanma melezlemesi ile gerçekleştirilir.</a:t>
            </a:r>
          </a:p>
          <a:p>
            <a:pPr eaLnBrk="1" hangingPunct="1"/>
            <a:endParaRPr lang="tr-TR" altLang="en-US" smtClean="0"/>
          </a:p>
          <a:p>
            <a:pPr eaLnBrk="1" hangingPunct="1"/>
            <a:r>
              <a:rPr lang="tr-TR" altLang="en-US" smtClean="0"/>
              <a:t>Bu melezlemede kullanılan ırk ve hatların döllerinde ebeveynlerine göre daha üstün performans görülebilir.</a:t>
            </a:r>
          </a:p>
          <a:p>
            <a:pPr eaLnBrk="1" hangingPunct="1"/>
            <a:endParaRPr lang="tr-TR" altLang="en-US" smtClean="0"/>
          </a:p>
          <a:p>
            <a:pPr eaLnBrk="1" hangingPunct="1"/>
            <a:r>
              <a:rPr lang="tr-TR" altLang="en-US" smtClean="0"/>
              <a:t>Heterozis veya melez azmanlığı elde edilen bu döller de hibrit olarak adlandırılır.</a:t>
            </a:r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128407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/>
              <a:t>Böylece genetik yapı olarak birbirinden farklı olan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/>
              <a:t>ebeveyn hatlarının çiftleştirilmeleri ile elde edilen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yüksek verimli,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bir örnekliliği fazla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ve yaşama gücü yüksek olan döllere hibrit denmektedir.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Ancak heterozis gösteren döler veya hibritler kendi aralarında çiftleştirildiklerinde genetik açılma nedeniyle bu üstün özellikleri döllerde kaybolmaktadır</a:t>
            </a:r>
          </a:p>
        </p:txBody>
      </p:sp>
    </p:spTree>
    <p:extLst>
      <p:ext uri="{BB962C8B-B14F-4D97-AF65-F5344CB8AC3E}">
        <p14:creationId xmlns:p14="http://schemas.microsoft.com/office/powerpoint/2010/main" val="292080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623888" indent="-623888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 yüzden bu hibritler ömürleri boyunca yetiştirilir ve sonra kasaplık olarak kullanılır ve bunlardan ticari amaçla döl alınmaz.</a:t>
            </a:r>
          </a:p>
          <a:p>
            <a:pPr marL="623888" indent="-623888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Dolayısıyla bu hibritlerin ebeveyn hatlarından sürekli üretilmeleri gerekir.</a:t>
            </a:r>
          </a:p>
          <a:p>
            <a:pPr marL="623888" indent="-623888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Tavukçulukta heterozisten yararlanma için kullanılan yetiştirme metodları;</a:t>
            </a:r>
          </a:p>
          <a:p>
            <a:pPr marL="623888" indent="-623888" defTabSz="457207"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Akrabalı yetiştirilmiş hatlarla,</a:t>
            </a:r>
          </a:p>
          <a:p>
            <a:pPr marL="623888" indent="-623888" defTabSz="457207"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Irklar arası veya aynı ırk içinde geliştirilen soylar arası yetiştirmelerle olmaktadır.</a:t>
            </a:r>
          </a:p>
        </p:txBody>
      </p:sp>
    </p:spTree>
    <p:extLst>
      <p:ext uri="{BB962C8B-B14F-4D97-AF65-F5344CB8AC3E}">
        <p14:creationId xmlns:p14="http://schemas.microsoft.com/office/powerpoint/2010/main" val="321087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Geniş ekran</PresentationFormat>
  <Paragraphs>20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 3</vt:lpstr>
      <vt:lpstr>Office Teması</vt:lpstr>
      <vt:lpstr>Ticari Hibritler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Ticari Hibritler</dc:title>
  <dc:creator>user</dc:creator>
  <cp:lastModifiedBy>user</cp:lastModifiedBy>
  <cp:revision>1</cp:revision>
  <dcterms:created xsi:type="dcterms:W3CDTF">2017-11-15T08:10:13Z</dcterms:created>
  <dcterms:modified xsi:type="dcterms:W3CDTF">2017-11-15T08:10:26Z</dcterms:modified>
</cp:coreProperties>
</file>