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7" r:id="rId6"/>
    <p:sldId id="263" r:id="rId7"/>
    <p:sldId id="257" r:id="rId8"/>
    <p:sldId id="258" r:id="rId9"/>
    <p:sldId id="265" r:id="rId10"/>
    <p:sldId id="266" r:id="rId11"/>
    <p:sldId id="259" r:id="rId12"/>
    <p:sldId id="268" r:id="rId13"/>
    <p:sldId id="26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08.03.2018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74390" y="3356992"/>
            <a:ext cx="7772400" cy="1470025"/>
          </a:xfrm>
        </p:spPr>
        <p:txBody>
          <a:bodyPr/>
          <a:lstStyle/>
          <a:p>
            <a:r>
              <a:rPr lang="tr-TR" dirty="0" smtClean="0"/>
              <a:t>Sigmund Freud ve </a:t>
            </a:r>
            <a:br>
              <a:rPr lang="tr-TR" dirty="0" smtClean="0"/>
            </a:br>
            <a:r>
              <a:rPr lang="tr-TR" dirty="0" err="1" smtClean="0"/>
              <a:t>Psikoanalitik</a:t>
            </a:r>
            <a:r>
              <a:rPr lang="tr-TR" dirty="0" smtClean="0"/>
              <a:t> Kuramı</a:t>
            </a:r>
            <a:endParaRPr lang="tr-TR" dirty="0"/>
          </a:p>
        </p:txBody>
      </p:sp>
      <p:pic>
        <p:nvPicPr>
          <p:cNvPr id="1026" name="Picture 2" descr="http://www.benimyuvam.com/resimler/yazilarresimleri/yazilar/BY72_sigmund%20fre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Alt Başlık"/>
          <p:cNvSpPr>
            <a:spLocks noGrp="1"/>
          </p:cNvSpPr>
          <p:nvPr/>
        </p:nvSpPr>
        <p:spPr bwMode="auto">
          <a:xfrm>
            <a:off x="857224" y="5072074"/>
            <a:ext cx="77724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6576" indent="0" algn="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bg2">
                    <a:shade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None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Dr. Gökçe Karaman Benli</a:t>
            </a:r>
          </a:p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Ankara Üniversitesi Eğitim Bilimleri Fakültesi Temel Eğitim Bölümü Okul Öncesi Eğitim Anabilim Dalı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Özdeşim Kurma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8963">
            <a:off x="827584" y="1628800"/>
            <a:ext cx="323291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Documents and Settings\Gökçe Karaman\Belgelerim\gokce_yedek_22.09.2012\resimler\2009 Kurban_2010 Ayşegül doğumgünü_KOAK Acılıs\DSCN66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4945">
            <a:off x="4805650" y="1490681"/>
            <a:ext cx="33865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4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Çocuk cinselliği merak sürecinde çekinmemeli.</a:t>
            </a:r>
            <a:endParaRPr lang="tr-T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9" y="0"/>
            <a:ext cx="53998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50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70C0"/>
                </a:solidFill>
              </a:rPr>
              <a:t>Latent</a:t>
            </a:r>
            <a:r>
              <a:rPr lang="tr-TR" b="1" dirty="0" smtClean="0">
                <a:solidFill>
                  <a:srgbClr val="0070C0"/>
                </a:solidFill>
              </a:rPr>
              <a:t> (Gizil)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476" y="4281801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" y="921827"/>
            <a:ext cx="2800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101" y="253872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637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Genital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Dönem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815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5345">
            <a:off x="4952718" y="2376597"/>
            <a:ext cx="3697752" cy="304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88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Kızlar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FF33CC"/>
                </a:solidFill>
              </a:rPr>
              <a:t>Erkekler</a:t>
            </a:r>
            <a:endParaRPr lang="tr-TR" b="1" dirty="0">
              <a:solidFill>
                <a:srgbClr val="FF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886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9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Kızlar</a:t>
            </a:r>
            <a:r>
              <a:rPr lang="tr-TR" dirty="0" smtClean="0"/>
              <a:t> ve </a:t>
            </a:r>
            <a:r>
              <a:rPr lang="tr-TR" b="1" dirty="0" smtClean="0">
                <a:solidFill>
                  <a:srgbClr val="FF33CC"/>
                </a:solidFill>
              </a:rPr>
              <a:t>Erkekler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06059">
            <a:off x="2915816" y="2513170"/>
            <a:ext cx="3456384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2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İD</a:t>
            </a:r>
            <a:r>
              <a:rPr lang="tr-TR" b="1" dirty="0" smtClean="0"/>
              <a:t>                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EGO </a:t>
            </a:r>
            <a:r>
              <a:rPr lang="tr-TR" b="1" dirty="0" smtClean="0"/>
              <a:t>          </a:t>
            </a:r>
            <a:r>
              <a:rPr lang="tr-T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SÜPEREGO</a:t>
            </a:r>
            <a:endParaRPr lang="tr-TR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91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Oral Dönem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75252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 Dönem-Tuvalet Eğitimi</a:t>
            </a:r>
            <a:endParaRPr lang="tr-T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38" y="3573016"/>
            <a:ext cx="43204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7398"/>
            <a:ext cx="3384376" cy="239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9600" dirty="0" smtClean="0"/>
              <a:t>- - - - - </a:t>
            </a:r>
            <a:endParaRPr lang="tr-TR" sz="9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322" y="2988329"/>
            <a:ext cx="6401355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turkpdr.com/uploads/o_cocukta-cinsel-gelisim-freudun-cinsel-gelisim-donemleri-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21829"/>
            <a:ext cx="417646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59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Merak 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118" y="1600200"/>
            <a:ext cx="34717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42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</a:rPr>
              <a:t>Fallik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</a:rPr>
              <a:t> Dönem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err="1" smtClean="0">
                <a:solidFill>
                  <a:srgbClr val="FFC000"/>
                </a:solidFill>
              </a:rPr>
              <a:t>Oidipus</a:t>
            </a:r>
            <a:r>
              <a:rPr lang="tr-TR" b="1" dirty="0" smtClean="0">
                <a:solidFill>
                  <a:srgbClr val="FFC000"/>
                </a:solidFill>
              </a:rPr>
              <a:t> ve </a:t>
            </a:r>
            <a:r>
              <a:rPr lang="tr-TR" b="1" dirty="0" err="1" smtClean="0">
                <a:solidFill>
                  <a:srgbClr val="FFC000"/>
                </a:solidFill>
              </a:rPr>
              <a:t>Elektra</a:t>
            </a:r>
            <a:r>
              <a:rPr lang="tr-TR" b="1" dirty="0" smtClean="0">
                <a:solidFill>
                  <a:srgbClr val="FFC000"/>
                </a:solidFill>
              </a:rPr>
              <a:t> Kompleksi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52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195" y="34289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90873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207" y="138716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85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</Words>
  <Application>Microsoft Office PowerPoint</Application>
  <PresentationFormat>Ekran Gösterisi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Sigmund Freud ve  Psikoanalitik Kuramı</vt:lpstr>
      <vt:lpstr>Kızlar ve Erkekler</vt:lpstr>
      <vt:lpstr>Kızlar ve Erkekler </vt:lpstr>
      <vt:lpstr>   İD                 EGO           SÜPEREGO</vt:lpstr>
      <vt:lpstr>Oral Dönem</vt:lpstr>
      <vt:lpstr>Anal Dönem-Tuvalet Eğitimi</vt:lpstr>
      <vt:lpstr>- - - - - </vt:lpstr>
      <vt:lpstr>Merak </vt:lpstr>
      <vt:lpstr>Fallik Dönem Oidipus ve Elektra Kompleksi</vt:lpstr>
      <vt:lpstr>Özdeşim Kurma</vt:lpstr>
      <vt:lpstr>Slayt 11</vt:lpstr>
      <vt:lpstr>Latent (Gizil)</vt:lpstr>
      <vt:lpstr>Genital Dönem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Sigmund Freud ve  Psikoanalitik Kuramı</dc:title>
  <cp:lastModifiedBy>Windows 7</cp:lastModifiedBy>
  <cp:revision>16</cp:revision>
  <dcterms:modified xsi:type="dcterms:W3CDTF">2018-03-08T02:51:18Z</dcterms:modified>
</cp:coreProperties>
</file>