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0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F0BAA0-1B89-974D-914D-FE859C1A4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DACC080-44FE-A34F-9FAA-1E27A50936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B8BB35-EDF6-F348-9855-51D8228E3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41A8F9-540C-7A40-A182-C7B61383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D154AED-1154-C345-820D-E02F26B9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676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4B84CC-70F7-BB46-A7F8-83251F28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ECA5F1F-A9AB-1A44-BC89-1CAA22C606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3D1278A-8708-E249-876C-A126D4C8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1C7762-802D-EE4D-97FD-D72BBCDF1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42A98D-6374-D041-A882-A97D1479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2704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4B7456-CA3C-1949-AD10-BA9D13D756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6E2D018-2DC6-B745-9415-5609622E4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6FEA03-D301-4D40-BC3E-AE678B19E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62D401-74B5-E342-9DD7-A7EF6297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058DA4B-AEE9-874F-9A6D-192EBD4A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59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F66F165-290E-474E-A626-5FEC73107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029533-5FF1-2A46-8A1E-CA38441DB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1A8582E-5597-D641-81E9-FD869B87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0ACAE00-F298-3641-9BC9-39C7958C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23FBDF-C4E7-914B-8BCE-8BAC05FC4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11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9232E2-BED4-A846-8700-28D7C1BFF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0E54759-7B0E-4042-9179-06C38A132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6306FB-7E22-5E45-960E-58A82016C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B89189-011B-D44C-87AF-BBF04597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21F6F1-5813-0645-8E3C-9321D4284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91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7B80D7-ED83-CA47-B1B8-8C6E77CC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8A2354-E898-C146-B417-2C3262D62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2ABB95B-0152-D141-839B-87212E960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29F3FFE-7B7D-7A4D-B577-26ED84B3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0111C59-B7ED-2D48-BE8C-8B23D05A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19AD4DF-2E96-8E4D-AA26-B5CB4DD0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66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3E46BB6-F70D-D94B-B60E-BA1611270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2D94AC-B503-9A4E-B640-14A67A242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AD1EFBE-CCDF-B14F-AD69-6FA4C51C8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45CA403-C19D-334A-8E20-FF8C486C2F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13DE582-AE6B-2B4B-B8CF-5693A9497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3A0D5E5-68F9-5D4A-A5FE-2615E8F75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7FD9968-DD85-EB4A-A55D-E70504C5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19B857C-6F86-E24C-969C-1E592936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6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EFA734-480F-1A44-9F31-17C8965C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F75BD9E-BEB1-694C-AC9B-05CF06B1C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B3ADC9F-D20E-764B-9DAE-A063C0E91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3B02A04-7FE5-E24E-B260-3B685045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56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CA1B307-E0B5-4F45-BCCF-1DEC411B7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2C60638-B88F-C541-8EEE-CE380135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852671E-D1F9-0742-AAB3-C8CE6346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9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54A5D5-C5CD-7D47-A236-2184C9F8A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E51F96-ED1B-E848-AAAE-3FC654C45E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85DE30D-15B0-D944-9797-D0D916123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AAE6C55-3C83-DB4D-A297-007523D7F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6BAD95C-DE0E-7149-BABE-593B94AB4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A28FB39-AD8D-8048-9D24-06D3797A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0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6930E0-19E6-8849-A0CA-7772BBA3F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D383E35-1947-2C41-82EB-B64B597CD5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CB64C49-C517-044A-BA8A-B1EE292FA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182B344-00D6-D740-96AF-35BD30364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4716BBD-5794-924A-BC49-C640F5C5C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CF0E2B-13AB-B148-9240-4EC195FC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76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04256BD-8C65-7E49-B2B7-658ADD711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746F87-41B8-EC4C-85BF-777804A30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F1543D2-ED9D-7A40-A552-82A105E7B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C8671-5308-DC44-8010-66A6001694B8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BF35CE-61DD-934F-9254-8369AFD6D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48BBC0-49A8-DA47-82F2-9873B1D85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BE6D9-C6BA-924B-B775-9E1BED91FFA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10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A4DDEC-937E-344D-8F1F-96A02F9E84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err="1">
                <a:latin typeface="Bookman Old Style" panose="02050604050505020204" pitchFamily="18" charset="0"/>
              </a:rPr>
              <a:t>Modernite</a:t>
            </a:r>
            <a:r>
              <a:rPr lang="tr-TR" sz="4000" dirty="0">
                <a:latin typeface="Bookman Old Style" panose="02050604050505020204" pitchFamily="18" charset="0"/>
              </a:rPr>
              <a:t> ve Toplumsal Hareketler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90CB554-9CA2-5E4C-870D-0A9F1AA680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latin typeface="Bookman Old Style" panose="02050604050505020204" pitchFamily="18" charset="0"/>
              </a:rPr>
              <a:t>Dünyada </a:t>
            </a:r>
            <a:r>
              <a:rPr lang="tr-TR" sz="4000">
                <a:latin typeface="Bookman Old Style" panose="02050604050505020204" pitchFamily="18" charset="0"/>
              </a:rPr>
              <a:t>ve Türkiye’de Kadın </a:t>
            </a:r>
            <a:r>
              <a:rPr lang="tr-TR" sz="4000" dirty="0">
                <a:latin typeface="Bookman Old Style" panose="02050604050505020204" pitchFamily="18" charset="0"/>
              </a:rPr>
              <a:t>Hareketi</a:t>
            </a:r>
          </a:p>
        </p:txBody>
      </p:sp>
    </p:spTree>
    <p:extLst>
      <p:ext uri="{BB962C8B-B14F-4D97-AF65-F5344CB8AC3E}">
        <p14:creationId xmlns:p14="http://schemas.microsoft.com/office/powerpoint/2010/main" val="27164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4A54E9-DCBD-2540-A739-BFFC0C911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8C383371-CC54-D140-A9DF-12C46C6705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1035" y="365125"/>
            <a:ext cx="4525136" cy="5759265"/>
          </a:xfr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9B2E0505-8993-4047-AF3D-8E52A3DED0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103" y="1469096"/>
            <a:ext cx="6120630" cy="3838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091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E73FE2-88C7-6C4C-BE89-6DA8E3B3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Bookman Old Style" panose="02050604050505020204" pitchFamily="18" charset="0"/>
              </a:rPr>
              <a:t>Türkiye’de Kadın Hareketi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8FD8FC-4863-F547-AE21-0561547DB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*’80 sonrası 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*Şiddete ve tacize karşı eylemlilik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*Bilinç yükseltme toplantıları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*Kürtaj ve doğum kontrolü hakkı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*Eğitim eşitliği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*Erken yaşta evlilikler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*Kadın kotası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*STK ve feminizm yakınlaşması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*Feminist örgütlere karşı kurulan kadın örgütleri</a:t>
            </a:r>
          </a:p>
        </p:txBody>
      </p:sp>
    </p:spTree>
    <p:extLst>
      <p:ext uri="{BB962C8B-B14F-4D97-AF65-F5344CB8AC3E}">
        <p14:creationId xmlns:p14="http://schemas.microsoft.com/office/powerpoint/2010/main" val="4131236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87A106-156C-C446-9A4A-C5DD08B6F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9BC48224-8C90-6344-8145-A17B2638F4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381453" cy="4170556"/>
          </a:xfrm>
          <a:prstGeom prst="rect">
            <a:avLst/>
          </a:prstGeom>
        </p:spPr>
      </p:pic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D361B00B-3C61-BC41-A1DC-43CC19BCFF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89600" y="2574322"/>
            <a:ext cx="6502400" cy="4267200"/>
          </a:xfrm>
        </p:spPr>
      </p:pic>
    </p:spTree>
    <p:extLst>
      <p:ext uri="{BB962C8B-B14F-4D97-AF65-F5344CB8AC3E}">
        <p14:creationId xmlns:p14="http://schemas.microsoft.com/office/powerpoint/2010/main" val="333619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9B590F-C1A5-A949-A93A-E0D4E17A0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Bookman Old Style" panose="02050604050505020204" pitchFamily="18" charset="0"/>
              </a:rPr>
              <a:t>Eski  Toplumsal Hareketler :: Yeni Toplumsal Hareketler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0C20F5-40A2-4D4B-A2B5-80B32F055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tr-TR" sz="2000" dirty="0">
                <a:latin typeface="Bookman Old Style" panose="02050604050505020204" pitchFamily="18" charset="0"/>
              </a:rPr>
              <a:t>*</a:t>
            </a:r>
            <a:r>
              <a:rPr lang="tr-TR" sz="2400" dirty="0">
                <a:latin typeface="Bookman Old Style" panose="02050604050505020204" pitchFamily="18" charset="0"/>
              </a:rPr>
              <a:t>büyük ideolojiler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*sendikal haklar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*sınıfsal mücadele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*eşitlik 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*ulusların tayin hakkı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	*ekoloji - çevre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	*kent hakkı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	*çoğulcu eşitlik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	*kimlik politikaları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	*yerellik</a:t>
            </a:r>
          </a:p>
          <a:p>
            <a:pPr marL="0" indent="0">
              <a:buNone/>
            </a:pPr>
            <a:endParaRPr lang="tr-TR" sz="20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674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B074BFA-C14D-CC4D-BA0B-4DDB3A58F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Bookman Old Style" panose="02050604050505020204" pitchFamily="18" charset="0"/>
              </a:rPr>
              <a:t>Feminizm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2A4FEA-8D5D-EA46-99CD-78D31438D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986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*</a:t>
            </a:r>
            <a:r>
              <a:rPr lang="tr-TR" sz="2400" dirty="0">
                <a:latin typeface="Bookman Old Style" panose="02050604050505020204" pitchFamily="18" charset="0"/>
              </a:rPr>
              <a:t>Cinsler arası eşitsizliğin ve eril tahakkümün yok edilmesi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*Farklı eşitsizlik biçimleriyle kesişir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*Tüm toplumsal eşitsizliklerin ortadan kalkmasının bir yolu olarak cinsiyet eşitliğine ulaşılması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4903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08F1C0-666F-0345-861A-B660D8F7D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1C598484-0201-B542-A78B-383D79C73F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4232" y="365125"/>
            <a:ext cx="10683536" cy="5998543"/>
          </a:xfrm>
        </p:spPr>
      </p:pic>
    </p:spTree>
    <p:extLst>
      <p:ext uri="{BB962C8B-B14F-4D97-AF65-F5344CB8AC3E}">
        <p14:creationId xmlns:p14="http://schemas.microsoft.com/office/powerpoint/2010/main" val="395563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89E9C2-0DC0-0849-AA79-FEC1ED471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Bookman Old Style" panose="02050604050505020204" pitchFamily="18" charset="0"/>
              </a:rPr>
              <a:t>Birinci Dalga Kadın Hareketi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6B97D7-EBB4-C649-9C67-5233F457A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*Süfrajetlerin oy hakkı mücadelesi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*Evrensel kadın hakları mücadelesi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*Yasalar ve yurttaşlık temelli eşitlik mücadelesi</a:t>
            </a:r>
          </a:p>
        </p:txBody>
      </p:sp>
    </p:spTree>
    <p:extLst>
      <p:ext uri="{BB962C8B-B14F-4D97-AF65-F5344CB8AC3E}">
        <p14:creationId xmlns:p14="http://schemas.microsoft.com/office/powerpoint/2010/main" val="80893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B568B9-F5AF-9B45-AF16-33784826D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9652617-A6F7-3A48-8566-F260F80BE4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561" y="1"/>
            <a:ext cx="5200648" cy="6857999"/>
          </a:xfr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ABED7942-3539-A149-9117-0B87919FC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081" y="0"/>
            <a:ext cx="50463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344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892AFA-5D1E-754B-A645-88A34B4FD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Bookman Old Style" panose="02050604050505020204" pitchFamily="18" charset="0"/>
              </a:rPr>
              <a:t>İkinci Dalga Kadın Hareketi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B0AB69-F6C8-4B4F-8887-1AF42E3EC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*Özel alan – kamusal alan ayrımının sorgulanması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*Kişisel olan politiktir anlayışı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*Cinsellik, kürtaj ve doğurganlık meselelerinin tartışmaya açılması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*Eşit işe eşit ücret talebi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*’68 sonrası gelişen yeni solla kesişme</a:t>
            </a:r>
          </a:p>
        </p:txBody>
      </p:sp>
    </p:spTree>
    <p:extLst>
      <p:ext uri="{BB962C8B-B14F-4D97-AF65-F5344CB8AC3E}">
        <p14:creationId xmlns:p14="http://schemas.microsoft.com/office/powerpoint/2010/main" val="329420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F0BBBD-7D7E-D64C-8B8C-301765DE0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" name="İçerik Yer Tutucusu 9">
            <a:extLst>
              <a:ext uri="{FF2B5EF4-FFF2-40B4-BE49-F238E27FC236}">
                <a16:creationId xmlns:a16="http://schemas.microsoft.com/office/drawing/2014/main" id="{63F0B61E-3C9E-A84A-B4A1-88E363D4F5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2411529"/>
            <a:ext cx="6101405" cy="4081346"/>
          </a:xfr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B680FC19-2BFB-ED4E-96B0-1DDD685149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80945"/>
            <a:ext cx="6130776" cy="408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023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13B867-9582-D14A-BAD2-1368C3726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Bookman Old Style" panose="02050604050505020204" pitchFamily="18" charset="0"/>
              </a:rPr>
              <a:t>Üçüncü Dalga Kadın Hareketi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5A7BDA-1533-7540-BD9F-D25E2E2F4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*Kimlikler ve farklılıklar siyaseti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*Üçüncü dünyayla tanışma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*Farklı feminizmlerin </a:t>
            </a:r>
            <a:r>
              <a:rPr lang="tr-TR" sz="2400" dirty="0" err="1">
                <a:latin typeface="Bookman Old Style" panose="02050604050505020204" pitchFamily="18" charset="0"/>
              </a:rPr>
              <a:t>biraradalığı</a:t>
            </a: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(siyah feminizm, ekolojik feminizm </a:t>
            </a:r>
            <a:r>
              <a:rPr lang="tr-TR" sz="2400" dirty="0" err="1">
                <a:latin typeface="Bookman Old Style" panose="02050604050505020204" pitchFamily="18" charset="0"/>
              </a:rPr>
              <a:t>vb</a:t>
            </a:r>
            <a:r>
              <a:rPr lang="tr-TR" sz="2400" dirty="0">
                <a:latin typeface="Bookman Old Style" panose="0205060405050502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80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187</Words>
  <Application>Microsoft Office PowerPoint</Application>
  <PresentationFormat>Geniş ekran</PresentationFormat>
  <Paragraphs>56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Bookman Old Style</vt:lpstr>
      <vt:lpstr>Calibri</vt:lpstr>
      <vt:lpstr>Calibri Light</vt:lpstr>
      <vt:lpstr>Office Teması</vt:lpstr>
      <vt:lpstr>Modernite ve Toplumsal Hareketler </vt:lpstr>
      <vt:lpstr>Eski  Toplumsal Hareketler :: Yeni Toplumsal Hareketler</vt:lpstr>
      <vt:lpstr>Feminizm</vt:lpstr>
      <vt:lpstr>PowerPoint Sunusu</vt:lpstr>
      <vt:lpstr>Birinci Dalga Kadın Hareketi</vt:lpstr>
      <vt:lpstr>PowerPoint Sunusu</vt:lpstr>
      <vt:lpstr>İkinci Dalga Kadın Hareketi</vt:lpstr>
      <vt:lpstr>PowerPoint Sunusu</vt:lpstr>
      <vt:lpstr>Üçüncü Dalga Kadın Hareketi</vt:lpstr>
      <vt:lpstr>PowerPoint Sunusu</vt:lpstr>
      <vt:lpstr>Türkiye’de Kadın Hareketi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Modernite ve Toplumsal Hareketler</dc:title>
  <dc:creator>Microsoft Office User</dc:creator>
  <cp:lastModifiedBy>CENK</cp:lastModifiedBy>
  <cp:revision>6</cp:revision>
  <dcterms:created xsi:type="dcterms:W3CDTF">2019-11-18T10:17:30Z</dcterms:created>
  <dcterms:modified xsi:type="dcterms:W3CDTF">2019-11-18T11:08:41Z</dcterms:modified>
</cp:coreProperties>
</file>