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336704" cy="568863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 (A1 Düzeyi-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हलो राज, क्या हाल है 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Kelime Öğretimi VII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अच्छा? यह बहुत बुरी बात है !</a:t>
            </a:r>
            <a:r>
              <a:rPr lang="hi-IN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 संगीता क्यों परेशान है?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मालूम नहीं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लड़की है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न ?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030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हलो राज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क्या हाल है ?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 ठीक है ?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	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सब ठीक 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|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और आप कैसे हैं ?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 भी अच्छा हूँ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शुक्रिया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 और संगीता कैसे हैं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 अच्छा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लेकिन संगीता अच्छी नहीं है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क्यों? क्या बात है ? क्या वह बीमार है?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वह नाराज़ है क्योंकि आप यहाँ हैं !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अच्छा? यह बहुत बुरी बात है !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 संगीता क्यों परेशान है?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मालूम नहीं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लड़की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न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b="1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b="1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6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हलो राज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क्या हाल है ?</a:t>
            </a: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 ठीक है ?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	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b="1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b="1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6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सब ठीक है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|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आप कैसे हैं ?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 भी अच्छा हूँ 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शुक्रिया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 और संगीता कैसे हैं 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 अच्छा है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tr-TR" sz="36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लेकिन संगीता अच्छी नहीं है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क्यों? क्या बात है ?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वह बीमार है?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राज</a:t>
            </a:r>
            <a:r>
              <a:rPr lang="tr-TR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वह नाराज़ है 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क्योंकि आप यहाँ हैं !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1353</TotalTime>
  <Words>359</Words>
  <Application>Microsoft Office PowerPoint</Application>
  <PresentationFormat>Ekran Gösterisi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127 HİNTÇE KELİME ÖĞRETİMİ VE DİKTE  13. Hafta  Hindi Karşılıklı Konuşma Metni (A1 Düzeyi- हलो राज, क्या हाल है  ), Kelime Öğretimi VII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148</cp:revision>
  <dcterms:created xsi:type="dcterms:W3CDTF">2014-11-21T09:52:05Z</dcterms:created>
  <dcterms:modified xsi:type="dcterms:W3CDTF">2020-03-09T09:26:47Z</dcterms:modified>
</cp:coreProperties>
</file>