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3" r:id="rId3"/>
    <p:sldId id="264" r:id="rId4"/>
    <p:sldId id="271" r:id="rId5"/>
    <p:sldId id="270" r:id="rId6"/>
    <p:sldId id="269" r:id="rId7"/>
    <p:sldId id="268" r:id="rId8"/>
    <p:sldId id="267" r:id="rId9"/>
    <p:sldId id="266" r:id="rId10"/>
    <p:sldId id="265" r:id="rId11"/>
    <p:sldId id="272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14" autoAdjust="0"/>
    <p:restoredTop sz="94660"/>
  </p:normalViewPr>
  <p:slideViewPr>
    <p:cSldViewPr>
      <p:cViewPr varScale="1">
        <p:scale>
          <a:sx n="108" d="100"/>
          <a:sy n="108" d="100"/>
        </p:scale>
        <p:origin x="1734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6336704" cy="568863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13. Hafta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Hindi Karşılıklı Konuşma Metni (A1 Düzeyi- </a:t>
            </a:r>
            <a:r>
              <a:rPr lang="hi-IN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हलो राज, क्या हाल है  ), 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Kelime Öğretimi VII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 lnSpcReduction="10000"/>
          </a:bodyPr>
          <a:lstStyle/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endParaRPr lang="tr-TR" sz="32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endParaRPr lang="tr-TR" sz="32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प्रताप</a:t>
            </a:r>
            <a:r>
              <a:rPr lang="tr-TR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अच्छा? यह बहुत बुरी बात है !</a:t>
            </a:r>
            <a:r>
              <a:rPr lang="hi-IN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endParaRPr lang="tr-TR" sz="32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 संगीता क्यों परेशान है?</a:t>
            </a:r>
            <a:endParaRPr lang="tr-TR" sz="28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923274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endParaRPr lang="tr-TR" sz="32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endParaRPr lang="tr-TR" sz="32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राज</a:t>
            </a:r>
            <a:r>
              <a:rPr lang="tr-TR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मालूम नहीं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|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लड़की है</a:t>
            </a:r>
            <a:r>
              <a:rPr lang="tr-TR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न ?</a:t>
            </a:r>
            <a:endParaRPr lang="tr-TR" sz="28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900303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i-IN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प्रताप</a:t>
            </a:r>
            <a:r>
              <a:rPr lang="tr-TR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हलो राज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क्या हाल है ?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सब ठीक है ?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	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i-IN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राज</a:t>
            </a:r>
            <a:r>
              <a:rPr lang="tr-TR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हाँ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सब ठीक है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 |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और आप कैसे हैं ?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 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i-IN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प्रताप</a:t>
            </a:r>
            <a:r>
              <a:rPr lang="tr-TR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मैं भी अच्छा हूँ 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शुक्रिया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|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ऋषि और संगीता कैसे हैं 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i-IN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राज</a:t>
            </a:r>
            <a:r>
              <a:rPr lang="tr-TR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ऋषि अच्छा है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लेकिन संगीता अच्छी नहीं है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|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217948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i-IN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प्रताप</a:t>
            </a:r>
            <a:r>
              <a:rPr lang="tr-TR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क्यों? क्या बात है ? क्या वह बीमार है?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i-IN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राज</a:t>
            </a:r>
            <a:r>
              <a:rPr lang="tr-TR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नहीं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वह नाराज़ है क्योंकि आप यहाँ हैं !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i-IN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प्रताप</a:t>
            </a:r>
            <a:r>
              <a:rPr lang="tr-TR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अच्छा? यह बहुत बुरी बात है !</a:t>
            </a:r>
            <a:r>
              <a:rPr lang="hi-IN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 संगीता क्यों परेशान है?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i-IN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राज</a:t>
            </a:r>
            <a:r>
              <a:rPr lang="tr-TR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मालूम नहीं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|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लड़की है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न 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49965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3600" b="1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endParaRPr lang="tr-TR" sz="3600" b="1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r>
              <a:rPr lang="hi-IN" sz="36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प्रताप</a:t>
            </a:r>
            <a:r>
              <a:rPr lang="tr-TR" sz="36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हलो राज</a:t>
            </a:r>
            <a:r>
              <a:rPr lang="tr-TR" sz="36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600" dirty="0">
                <a:latin typeface="Nirmala UI" panose="020B0502040204020203" pitchFamily="34" charset="0"/>
                <a:ea typeface="Calibri" panose="020F0502020204030204" pitchFamily="34" charset="0"/>
              </a:rPr>
              <a:t> क्या हाल है ?</a:t>
            </a:r>
            <a:endParaRPr lang="tr-TR" sz="3600" dirty="0"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सब ठीक है ?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	</a:t>
            </a:r>
            <a:endParaRPr lang="tr-TR" sz="36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877352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3600" b="1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endParaRPr lang="tr-TR" sz="3600" b="1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r>
              <a:rPr lang="hi-IN" sz="36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राज</a:t>
            </a:r>
            <a:r>
              <a:rPr lang="tr-TR" sz="36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हाँ</a:t>
            </a:r>
            <a:r>
              <a:rPr lang="tr-TR" sz="36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600" dirty="0">
                <a:latin typeface="Nirmala UI" panose="020B0502040204020203" pitchFamily="34" charset="0"/>
                <a:ea typeface="Calibri" panose="020F0502020204030204" pitchFamily="34" charset="0"/>
              </a:rPr>
              <a:t> सब ठीक है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 |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endParaRPr lang="tr-TR" sz="36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 आप कैसे हैं ?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 </a:t>
            </a:r>
            <a:endParaRPr lang="tr-TR" sz="36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4109233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endParaRPr lang="tr-TR" sz="36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endParaRPr lang="tr-TR" sz="36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प्रताप</a:t>
            </a:r>
            <a:r>
              <a:rPr lang="tr-TR" sz="3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मैं भी अच्छा हूँ </a:t>
            </a:r>
            <a:r>
              <a:rPr lang="tr-TR" sz="36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6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शुक्रिया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| 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Sanskrit 2003"/>
            </a:endParaRP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ऋषि और संगीता कैसे हैं ?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748073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endParaRPr lang="tr-TR" sz="36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endParaRPr lang="tr-TR" sz="36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राज</a:t>
            </a:r>
            <a:r>
              <a:rPr lang="tr-TR" sz="3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ऋषि अच्छा है</a:t>
            </a:r>
            <a:r>
              <a:rPr lang="tr-TR" sz="36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6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endParaRPr lang="tr-TR" sz="3600" dirty="0">
              <a:solidFill>
                <a:prstClr val="black"/>
              </a:solidFill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6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लेकिन संगीता अच्छी नहीं है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|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908166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endParaRPr lang="tr-TR" sz="36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endParaRPr lang="tr-TR" sz="36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प्रताप</a:t>
            </a:r>
            <a:r>
              <a:rPr lang="tr-TR" sz="3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क्यों? क्या बात है ? 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क्या वह बीमार है?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170446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endParaRPr lang="tr-TR" sz="32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endParaRPr lang="tr-TR" sz="32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राज</a:t>
            </a:r>
            <a:r>
              <a:rPr lang="tr-TR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नहीं</a:t>
            </a:r>
            <a:r>
              <a:rPr lang="tr-TR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वह नाराज़ है </a:t>
            </a:r>
            <a:endParaRPr lang="tr-TR" sz="3200" dirty="0">
              <a:solidFill>
                <a:prstClr val="black"/>
              </a:solidFill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क्योंकि आप यहाँ हैं !</a:t>
            </a:r>
            <a:endParaRPr lang="tr-TR" sz="28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2895668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1353</TotalTime>
  <Words>359</Words>
  <Application>Microsoft Office PowerPoint</Application>
  <PresentationFormat>Ekran Gösterisi (4:3)</PresentationFormat>
  <Paragraphs>59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Calibri</vt:lpstr>
      <vt:lpstr>Century Schoolbook</vt:lpstr>
      <vt:lpstr>Comic Sans MS</vt:lpstr>
      <vt:lpstr>Nirmala UI</vt:lpstr>
      <vt:lpstr>Wingdings</vt:lpstr>
      <vt:lpstr>Wingdings 2</vt:lpstr>
      <vt:lpstr>Oriel</vt:lpstr>
      <vt:lpstr>                  HİN 127 HİNTÇE KELİME ÖĞRETİMİ VE DİKTE  13. Hafta  Hindi Karşılıklı Konuşma Metni (A1 Düzeyi- हलो राज, क्या हाल है  ), Kelime Öğretimi VII        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148</cp:revision>
  <dcterms:created xsi:type="dcterms:W3CDTF">2014-11-21T09:52:05Z</dcterms:created>
  <dcterms:modified xsi:type="dcterms:W3CDTF">2020-03-09T09:26:47Z</dcterms:modified>
</cp:coreProperties>
</file>