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26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57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70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22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27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42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01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83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09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28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68E8E-F442-4580-8F90-55586ADF59B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A40FE-B558-42AA-8F88-9EA8340C63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Solow</a:t>
            </a:r>
            <a:r>
              <a:rPr lang="tr-TR" dirty="0" smtClean="0"/>
              <a:t> </a:t>
            </a:r>
            <a:r>
              <a:rPr lang="tr-TR" dirty="0" err="1" smtClean="0"/>
              <a:t>Modeli’nin</a:t>
            </a:r>
            <a:r>
              <a:rPr lang="tr-TR" dirty="0" smtClean="0"/>
              <a:t> Uzantıları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199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Zengin ve fakir ülkeler arasındaki yakınsama dinamikleri</a:t>
            </a:r>
          </a:p>
          <a:p>
            <a:r>
              <a:rPr lang="tr-TR" dirty="0" smtClean="0"/>
              <a:t>Nüfus büyüme oranı</a:t>
            </a:r>
          </a:p>
          <a:p>
            <a:r>
              <a:rPr lang="tr-TR" dirty="0" smtClean="0"/>
              <a:t>Tasarruf haddi</a:t>
            </a:r>
          </a:p>
          <a:p>
            <a:r>
              <a:rPr lang="tr-TR" dirty="0" smtClean="0"/>
              <a:t>Ve yıpranma oranındaki değişiklerin etkisi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77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Koşulsuz yakınsama dinamiği</a:t>
            </a:r>
          </a:p>
          <a:p>
            <a:r>
              <a:rPr lang="tr-TR" dirty="0" smtClean="0"/>
              <a:t>Koşullu yakınsama dinamiği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53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Solow</a:t>
            </a:r>
            <a:r>
              <a:rPr lang="tr-TR" dirty="0" smtClean="0"/>
              <a:t> Modeline  hükümetin eklenmesi ile oluşacak sonuçlar.</a:t>
            </a:r>
          </a:p>
          <a:p>
            <a:r>
              <a:rPr lang="tr-TR" dirty="0" smtClean="0"/>
              <a:t>Vergi oranı, hükümet yatırımları ve özel yatırımlar arasındaki ilişki ve ‘yatırımcı’ hükümetin büyüme oranına etkisi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217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Fakirlik Tuzakları</a:t>
            </a:r>
          </a:p>
          <a:p>
            <a:r>
              <a:rPr lang="tr-TR" dirty="0" smtClean="0"/>
              <a:t>Teknoloji</a:t>
            </a:r>
          </a:p>
          <a:p>
            <a:r>
              <a:rPr lang="tr-TR" dirty="0" smtClean="0"/>
              <a:t>Nüfus artış oranı</a:t>
            </a:r>
          </a:p>
          <a:p>
            <a:r>
              <a:rPr lang="tr-TR" dirty="0" smtClean="0"/>
              <a:t>Tasarruf oranı  tarafından oluşturulan fakirlik tuzakları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297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Tasarruf oranının gelir artıkça artması sonucu ortaya </a:t>
            </a:r>
            <a:r>
              <a:rPr lang="tr-TR" smtClean="0"/>
              <a:t>çıkabilecek sonuçların tartışılması.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572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4032" y="1023520"/>
            <a:ext cx="10515600" cy="4351338"/>
          </a:xfrm>
        </p:spPr>
        <p:txBody>
          <a:bodyPr/>
          <a:lstStyle/>
          <a:p>
            <a:r>
              <a:rPr lang="tr-TR" dirty="0" err="1" smtClean="0"/>
              <a:t>Solow</a:t>
            </a:r>
            <a:r>
              <a:rPr lang="tr-TR" dirty="0" smtClean="0"/>
              <a:t> Modeli fakir ve zengin ülkeler arasındaki gelir farklılarını açıklama konusunda çok az açıklama sunmaktadır. 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721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6116" y="847057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Böyle olmakla birlikte </a:t>
            </a:r>
            <a:r>
              <a:rPr lang="tr-TR" dirty="0" err="1" smtClean="0"/>
              <a:t>Solow</a:t>
            </a:r>
            <a:r>
              <a:rPr lang="tr-TR" dirty="0" smtClean="0"/>
              <a:t> Modeli sermaye birikimi ile gelir farklılarını açıklama konusunda hali hazırda geçerli olabilecek sonuçları da içinde barındırır. Ancak açıklamaları büyüme </a:t>
            </a:r>
            <a:r>
              <a:rPr lang="tr-TR" dirty="0" err="1" smtClean="0"/>
              <a:t>patternleri</a:t>
            </a:r>
            <a:r>
              <a:rPr lang="tr-TR" dirty="0" smtClean="0"/>
              <a:t> arasındaki farklılıkların tarihsel dayanaklarını sunmaktan uzaktır böyle bir amacı da zaten yoktur. 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190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132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Temel Solow Modeli’nin Uzantıları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8</cp:revision>
  <dcterms:created xsi:type="dcterms:W3CDTF">2020-02-03T21:00:38Z</dcterms:created>
  <dcterms:modified xsi:type="dcterms:W3CDTF">2020-02-05T18:24:21Z</dcterms:modified>
</cp:coreProperties>
</file>