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266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572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7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22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272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7428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29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01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83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090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280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68E8E-F442-4580-8F90-55586ADF59B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A40FE-B558-42AA-8F88-9EA8340C63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0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Temel </a:t>
            </a:r>
            <a:r>
              <a:rPr lang="tr-TR" dirty="0" err="1" smtClean="0"/>
              <a:t>Solow</a:t>
            </a:r>
            <a:r>
              <a:rPr lang="tr-TR" dirty="0" smtClean="0"/>
              <a:t> </a:t>
            </a:r>
            <a:r>
              <a:rPr lang="tr-TR" dirty="0" err="1" smtClean="0"/>
              <a:t>Modeli’nin</a:t>
            </a:r>
            <a:r>
              <a:rPr lang="tr-TR" dirty="0" smtClean="0"/>
              <a:t> Uzantıları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1995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Zengin ve fakir ülkeler arasındaki yakınsama dinamikleri</a:t>
            </a:r>
          </a:p>
          <a:p>
            <a:r>
              <a:rPr lang="tr-TR" dirty="0" smtClean="0"/>
              <a:t>Nüfus büyüme oranı</a:t>
            </a:r>
          </a:p>
          <a:p>
            <a:r>
              <a:rPr lang="tr-TR" dirty="0" smtClean="0"/>
              <a:t>Tasarruf haddi</a:t>
            </a:r>
          </a:p>
          <a:p>
            <a:r>
              <a:rPr lang="tr-TR" dirty="0" smtClean="0"/>
              <a:t>Ve yıpranma oranındaki değişiklerin etkisi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6772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Koşulsuz yakınsama dinamiği</a:t>
            </a:r>
          </a:p>
          <a:p>
            <a:r>
              <a:rPr lang="tr-TR" dirty="0" smtClean="0"/>
              <a:t>Koşullu yakınsama dinamiği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3537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Temel </a:t>
            </a:r>
            <a:r>
              <a:rPr lang="tr-TR" dirty="0" err="1" smtClean="0"/>
              <a:t>Solow</a:t>
            </a:r>
            <a:r>
              <a:rPr lang="tr-TR" dirty="0" smtClean="0"/>
              <a:t> Modeline  hükümetin eklenmesi ile oluşacak sonuçlar.</a:t>
            </a:r>
          </a:p>
          <a:p>
            <a:r>
              <a:rPr lang="tr-TR" dirty="0" smtClean="0"/>
              <a:t>Vergi oranı, hükümet yatırımları ve özel yatırımlar arasındaki ilişki ve ‘yatırımcı’ hükümetin büyüme oranına etkisi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2174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Fakirlik Tuzakları</a:t>
            </a:r>
          </a:p>
          <a:p>
            <a:r>
              <a:rPr lang="tr-TR" dirty="0" smtClean="0"/>
              <a:t>Teknoloji</a:t>
            </a:r>
          </a:p>
          <a:p>
            <a:r>
              <a:rPr lang="tr-TR" dirty="0" smtClean="0"/>
              <a:t>Nüfus artış oranı</a:t>
            </a:r>
          </a:p>
          <a:p>
            <a:r>
              <a:rPr lang="tr-TR" dirty="0" smtClean="0"/>
              <a:t>Tasarruf oranı  tarafından oluşturulan fakirlik tuzakları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297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Tasarruf oranının gelir artıkça artması sonucu ortaya </a:t>
            </a:r>
            <a:r>
              <a:rPr lang="tr-TR" smtClean="0"/>
              <a:t>çıkabilecek sonuçların tartışılması.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5720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4032" y="1023520"/>
            <a:ext cx="10515600" cy="4351338"/>
          </a:xfrm>
        </p:spPr>
        <p:txBody>
          <a:bodyPr/>
          <a:lstStyle/>
          <a:p>
            <a:r>
              <a:rPr lang="tr-TR" dirty="0" err="1" smtClean="0"/>
              <a:t>Solow</a:t>
            </a:r>
            <a:r>
              <a:rPr lang="tr-TR" dirty="0" smtClean="0"/>
              <a:t> Modeli fakir ve zengin ülkeler arasındaki gelir farklılarını açıklama konusunda çok az açıklama sunmaktadır. 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7211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6116" y="847057"/>
            <a:ext cx="10515600" cy="4351338"/>
          </a:xfrm>
        </p:spPr>
        <p:txBody>
          <a:bodyPr/>
          <a:lstStyle/>
          <a:p>
            <a:pPr algn="just"/>
            <a:r>
              <a:rPr lang="tr-TR" dirty="0"/>
              <a:t>Böyle olmakla birlikte </a:t>
            </a:r>
            <a:r>
              <a:rPr lang="tr-TR" dirty="0" err="1" smtClean="0"/>
              <a:t>Solow</a:t>
            </a:r>
            <a:r>
              <a:rPr lang="tr-TR" dirty="0" smtClean="0"/>
              <a:t> Modeli sermaye birikimi ile gelir farklılarını açıklama konusunda hali hazırda geçerli olabilecek sonuçları da içinde barındırır. Ancak açıklamaları büyüme </a:t>
            </a:r>
            <a:r>
              <a:rPr lang="tr-TR" dirty="0" err="1" smtClean="0"/>
              <a:t>patternleri</a:t>
            </a:r>
            <a:r>
              <a:rPr lang="tr-TR" dirty="0" smtClean="0"/>
              <a:t> arasındaki farklılıkların tarihsel dayanaklarını sunmaktan uzaktır böyle bir amacı da zaten yoktur. 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6190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132</Words>
  <Application>Microsoft Office PowerPoint</Application>
  <PresentationFormat>Geniş ekran</PresentationFormat>
  <Paragraphs>17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Temel Solow Modeli’nin Uzantıları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8</cp:revision>
  <dcterms:created xsi:type="dcterms:W3CDTF">2020-02-03T21:00:38Z</dcterms:created>
  <dcterms:modified xsi:type="dcterms:W3CDTF">2020-02-05T18:24:21Z</dcterms:modified>
</cp:coreProperties>
</file>