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C413CE3-6132-4367-BE7B-C859EA6776B7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D08DC85-9A90-45E4-B4E0-729CFE05CCDC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13CE3-6132-4367-BE7B-C859EA6776B7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8DC85-9A90-45E4-B4E0-729CFE05CC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13CE3-6132-4367-BE7B-C859EA6776B7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8DC85-9A90-45E4-B4E0-729CFE05CC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13CE3-6132-4367-BE7B-C859EA6776B7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8DC85-9A90-45E4-B4E0-729CFE05CC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C413CE3-6132-4367-BE7B-C859EA6776B7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D08DC85-9A90-45E4-B4E0-729CFE05CCDC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13CE3-6132-4367-BE7B-C859EA6776B7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D08DC85-9A90-45E4-B4E0-729CFE05CCDC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13CE3-6132-4367-BE7B-C859EA6776B7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D08DC85-9A90-45E4-B4E0-729CFE05CC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13CE3-6132-4367-BE7B-C859EA6776B7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8DC85-9A90-45E4-B4E0-729CFE05CCD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13CE3-6132-4367-BE7B-C859EA6776B7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8DC85-9A90-45E4-B4E0-729CFE05CC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C413CE3-6132-4367-BE7B-C859EA6776B7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D08DC85-9A90-45E4-B4E0-729CFE05CCDC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C413CE3-6132-4367-BE7B-C859EA6776B7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D08DC85-9A90-45E4-B4E0-729CFE05CCDC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C413CE3-6132-4367-BE7B-C859EA6776B7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D08DC85-9A90-45E4-B4E0-729CFE05CCDC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Görsel Sunum Hazırlanması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Şablon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Yazılar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Resimler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Şekilller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Hareketli etkiler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Konuşma metni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Genel değerlendirme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</TotalTime>
  <Words>13</Words>
  <Application>Microsoft Office PowerPoint</Application>
  <PresentationFormat>Ekran Gösterisi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Döküm</vt:lpstr>
      <vt:lpstr>Görsel Sunum Hazırlanması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Görsel Sunum Hazırlanması</dc:title>
  <dc:creator>Kullanıcı123</dc:creator>
  <cp:lastModifiedBy>Kullanıcı123</cp:lastModifiedBy>
  <cp:revision>1</cp:revision>
  <dcterms:created xsi:type="dcterms:W3CDTF">2020-03-02T08:00:23Z</dcterms:created>
  <dcterms:modified xsi:type="dcterms:W3CDTF">2020-03-02T08:01:39Z</dcterms:modified>
</cp:coreProperties>
</file>